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08" r:id="rId1"/>
  </p:sldMasterIdLst>
  <p:notesMasterIdLst>
    <p:notesMasterId r:id="rId27"/>
  </p:notesMasterIdLst>
  <p:handoutMasterIdLst>
    <p:handoutMasterId r:id="rId28"/>
  </p:handoutMasterIdLst>
  <p:sldIdLst>
    <p:sldId id="256" r:id="rId2"/>
    <p:sldId id="442" r:id="rId3"/>
    <p:sldId id="443" r:id="rId4"/>
    <p:sldId id="447" r:id="rId5"/>
    <p:sldId id="479" r:id="rId6"/>
    <p:sldId id="461" r:id="rId7"/>
    <p:sldId id="492" r:id="rId8"/>
    <p:sldId id="515" r:id="rId9"/>
    <p:sldId id="478" r:id="rId10"/>
    <p:sldId id="462" r:id="rId11"/>
    <p:sldId id="444" r:id="rId12"/>
    <p:sldId id="481" r:id="rId13"/>
    <p:sldId id="502" r:id="rId14"/>
    <p:sldId id="503" r:id="rId15"/>
    <p:sldId id="445" r:id="rId16"/>
    <p:sldId id="452" r:id="rId17"/>
    <p:sldId id="533" r:id="rId18"/>
    <p:sldId id="537" r:id="rId19"/>
    <p:sldId id="449" r:id="rId20"/>
    <p:sldId id="539" r:id="rId21"/>
    <p:sldId id="465" r:id="rId22"/>
    <p:sldId id="508" r:id="rId23"/>
    <p:sldId id="482" r:id="rId24"/>
    <p:sldId id="506" r:id="rId25"/>
    <p:sldId id="507" r:id="rId26"/>
  </p:sldIdLst>
  <p:sldSz cx="9144000" cy="6858000" type="screen4x3"/>
  <p:notesSz cx="7102475" cy="10234613"/>
  <p:photoAlbum/>
  <p:defaultText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3AB9DCE-9038-49AF-B49D-5C79F3CF54EC}" v="28" dt="2020-04-27T16:55:16.228"/>
  </p1510:revLst>
</p1510:revInfo>
</file>

<file path=ppt/tableStyles.xml><?xml version="1.0" encoding="utf-8"?>
<a:tblStyleLst xmlns:a="http://schemas.openxmlformats.org/drawingml/2006/main" def="{5C22544A-7EE6-4342-B048-85BDC9FD1C3A}">
  <a:tblStyle styleId="{5C22544A-7EE6-4342-B048-85BDC9FD1C3A}" styleName="Mellanmörkt format 2 - Dekorfärg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llanmörkt format 2 - Dekorfärg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69012ECD-51FC-41F1-AA8D-1B2483CD663E}" styleName="Ljust format 2 - Dekorfärg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5FD0F851-EC5A-4D38-B0AD-8093EC10F338}" styleName="Ljust format 1 - Dekorfärg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032" autoAdjust="0"/>
    <p:restoredTop sz="94605" autoAdjust="0"/>
  </p:normalViewPr>
  <p:slideViewPr>
    <p:cSldViewPr>
      <p:cViewPr>
        <p:scale>
          <a:sx n="75" d="100"/>
          <a:sy n="75" d="100"/>
        </p:scale>
        <p:origin x="1603" y="187"/>
      </p:cViewPr>
      <p:guideLst>
        <p:guide orient="horz" pos="2160"/>
        <p:guide pos="2880"/>
      </p:guideLst>
    </p:cSldViewPr>
  </p:slideViewPr>
  <p:notesTextViewPr>
    <p:cViewPr>
      <p:scale>
        <a:sx n="1" d="1"/>
        <a:sy n="1" d="1"/>
      </p:scale>
      <p:origin x="0" y="0"/>
    </p:cViewPr>
  </p:notesTextViewPr>
  <p:sorterViewPr>
    <p:cViewPr>
      <p:scale>
        <a:sx n="70" d="100"/>
        <a:sy n="70" d="100"/>
      </p:scale>
      <p:origin x="0" y="-35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na Sjörs" userId="7d33c80b9a919992" providerId="LiveId" clId="{13778495-187E-4910-8EF5-F4C602A93F81}"/>
    <pc:docChg chg="undo custSel addSld delSld modSld sldOrd modMainMaster">
      <pc:chgData name="Anna Sjörs" userId="7d33c80b9a919992" providerId="LiveId" clId="{13778495-187E-4910-8EF5-F4C602A93F81}" dt="2020-04-27T17:00:52.529" v="1100" actId="6549"/>
      <pc:docMkLst>
        <pc:docMk/>
      </pc:docMkLst>
      <pc:sldChg chg="modSp">
        <pc:chgData name="Anna Sjörs" userId="7d33c80b9a919992" providerId="LiveId" clId="{13778495-187E-4910-8EF5-F4C602A93F81}" dt="2020-04-27T14:46:54.558" v="5" actId="27636"/>
        <pc:sldMkLst>
          <pc:docMk/>
          <pc:sldMk cId="2518249054" sldId="256"/>
        </pc:sldMkLst>
        <pc:spChg chg="mod">
          <ac:chgData name="Anna Sjörs" userId="7d33c80b9a919992" providerId="LiveId" clId="{13778495-187E-4910-8EF5-F4C602A93F81}" dt="2020-04-27T14:46:49.287" v="3" actId="20577"/>
          <ac:spMkLst>
            <pc:docMk/>
            <pc:sldMk cId="2518249054" sldId="256"/>
            <ac:spMk id="2" creationId="{00000000-0000-0000-0000-000000000000}"/>
          </ac:spMkLst>
        </pc:spChg>
        <pc:spChg chg="mod">
          <ac:chgData name="Anna Sjörs" userId="7d33c80b9a919992" providerId="LiveId" clId="{13778495-187E-4910-8EF5-F4C602A93F81}" dt="2020-04-27T14:46:54.558" v="5" actId="27636"/>
          <ac:spMkLst>
            <pc:docMk/>
            <pc:sldMk cId="2518249054" sldId="256"/>
            <ac:spMk id="3" creationId="{00000000-0000-0000-0000-000000000000}"/>
          </ac:spMkLst>
        </pc:spChg>
      </pc:sldChg>
      <pc:sldChg chg="modSp">
        <pc:chgData name="Anna Sjörs" userId="7d33c80b9a919992" providerId="LiveId" clId="{13778495-187E-4910-8EF5-F4C602A93F81}" dt="2020-04-27T16:15:46.752" v="512" actId="114"/>
        <pc:sldMkLst>
          <pc:docMk/>
          <pc:sldMk cId="1509464287" sldId="442"/>
        </pc:sldMkLst>
        <pc:spChg chg="mod">
          <ac:chgData name="Anna Sjörs" userId="7d33c80b9a919992" providerId="LiveId" clId="{13778495-187E-4910-8EF5-F4C602A93F81}" dt="2020-04-27T14:48:47.555" v="7"/>
          <ac:spMkLst>
            <pc:docMk/>
            <pc:sldMk cId="1509464287" sldId="442"/>
            <ac:spMk id="2" creationId="{00000000-0000-0000-0000-000000000000}"/>
          </ac:spMkLst>
        </pc:spChg>
        <pc:spChg chg="mod">
          <ac:chgData name="Anna Sjörs" userId="7d33c80b9a919992" providerId="LiveId" clId="{13778495-187E-4910-8EF5-F4C602A93F81}" dt="2020-04-27T16:15:46.752" v="512" actId="114"/>
          <ac:spMkLst>
            <pc:docMk/>
            <pc:sldMk cId="1509464287" sldId="442"/>
            <ac:spMk id="3" creationId="{00000000-0000-0000-0000-000000000000}"/>
          </ac:spMkLst>
        </pc:spChg>
        <pc:spChg chg="mod">
          <ac:chgData name="Anna Sjörs" userId="7d33c80b9a919992" providerId="LiveId" clId="{13778495-187E-4910-8EF5-F4C602A93F81}" dt="2020-04-27T14:48:04.338" v="6"/>
          <ac:spMkLst>
            <pc:docMk/>
            <pc:sldMk cId="1509464287" sldId="442"/>
            <ac:spMk id="6" creationId="{00000000-0000-0000-0000-000000000000}"/>
          </ac:spMkLst>
        </pc:spChg>
      </pc:sldChg>
      <pc:sldChg chg="modSp">
        <pc:chgData name="Anna Sjörs" userId="7d33c80b9a919992" providerId="LiveId" clId="{13778495-187E-4910-8EF5-F4C602A93F81}" dt="2020-04-27T14:48:47.555" v="7"/>
        <pc:sldMkLst>
          <pc:docMk/>
          <pc:sldMk cId="3586416788" sldId="443"/>
        </pc:sldMkLst>
        <pc:spChg chg="mod">
          <ac:chgData name="Anna Sjörs" userId="7d33c80b9a919992" providerId="LiveId" clId="{13778495-187E-4910-8EF5-F4C602A93F81}" dt="2020-04-27T14:48:47.555" v="7"/>
          <ac:spMkLst>
            <pc:docMk/>
            <pc:sldMk cId="3586416788" sldId="443"/>
            <ac:spMk id="2" creationId="{00000000-0000-0000-0000-000000000000}"/>
          </ac:spMkLst>
        </pc:spChg>
        <pc:spChg chg="mod">
          <ac:chgData name="Anna Sjörs" userId="7d33c80b9a919992" providerId="LiveId" clId="{13778495-187E-4910-8EF5-F4C602A93F81}" dt="2020-04-27T14:48:04.338" v="6"/>
          <ac:spMkLst>
            <pc:docMk/>
            <pc:sldMk cId="3586416788" sldId="443"/>
            <ac:spMk id="6" creationId="{00000000-0000-0000-0000-000000000000}"/>
          </ac:spMkLst>
        </pc:spChg>
      </pc:sldChg>
      <pc:sldChg chg="modSp">
        <pc:chgData name="Anna Sjörs" userId="7d33c80b9a919992" providerId="LiveId" clId="{13778495-187E-4910-8EF5-F4C602A93F81}" dt="2020-04-27T15:08:50.354" v="155" actId="20577"/>
        <pc:sldMkLst>
          <pc:docMk/>
          <pc:sldMk cId="3218148893" sldId="444"/>
        </pc:sldMkLst>
        <pc:spChg chg="mod">
          <ac:chgData name="Anna Sjörs" userId="7d33c80b9a919992" providerId="LiveId" clId="{13778495-187E-4910-8EF5-F4C602A93F81}" dt="2020-04-27T15:08:50.354" v="155" actId="20577"/>
          <ac:spMkLst>
            <pc:docMk/>
            <pc:sldMk cId="3218148893" sldId="444"/>
            <ac:spMk id="3" creationId="{00000000-0000-0000-0000-000000000000}"/>
          </ac:spMkLst>
        </pc:spChg>
        <pc:spChg chg="mod">
          <ac:chgData name="Anna Sjörs" userId="7d33c80b9a919992" providerId="LiveId" clId="{13778495-187E-4910-8EF5-F4C602A93F81}" dt="2020-04-27T14:48:47.555" v="7"/>
          <ac:spMkLst>
            <pc:docMk/>
            <pc:sldMk cId="3218148893" sldId="444"/>
            <ac:spMk id="5" creationId="{00000000-0000-0000-0000-000000000000}"/>
          </ac:spMkLst>
        </pc:spChg>
      </pc:sldChg>
      <pc:sldChg chg="modSp">
        <pc:chgData name="Anna Sjörs" userId="7d33c80b9a919992" providerId="LiveId" clId="{13778495-187E-4910-8EF5-F4C602A93F81}" dt="2020-04-27T16:53:55.964" v="611" actId="20577"/>
        <pc:sldMkLst>
          <pc:docMk/>
          <pc:sldMk cId="981262806" sldId="445"/>
        </pc:sldMkLst>
        <pc:spChg chg="mod">
          <ac:chgData name="Anna Sjörs" userId="7d33c80b9a919992" providerId="LiveId" clId="{13778495-187E-4910-8EF5-F4C602A93F81}" dt="2020-04-27T14:48:47.555" v="7"/>
          <ac:spMkLst>
            <pc:docMk/>
            <pc:sldMk cId="981262806" sldId="445"/>
            <ac:spMk id="2" creationId="{00000000-0000-0000-0000-000000000000}"/>
          </ac:spMkLst>
        </pc:spChg>
        <pc:spChg chg="mod">
          <ac:chgData name="Anna Sjörs" userId="7d33c80b9a919992" providerId="LiveId" clId="{13778495-187E-4910-8EF5-F4C602A93F81}" dt="2020-04-27T16:53:55.964" v="611" actId="20577"/>
          <ac:spMkLst>
            <pc:docMk/>
            <pc:sldMk cId="981262806" sldId="445"/>
            <ac:spMk id="3" creationId="{00000000-0000-0000-0000-000000000000}"/>
          </ac:spMkLst>
        </pc:spChg>
        <pc:spChg chg="mod">
          <ac:chgData name="Anna Sjörs" userId="7d33c80b9a919992" providerId="LiveId" clId="{13778495-187E-4910-8EF5-F4C602A93F81}" dt="2020-04-27T14:48:04.338" v="6"/>
          <ac:spMkLst>
            <pc:docMk/>
            <pc:sldMk cId="981262806" sldId="445"/>
            <ac:spMk id="4" creationId="{00000000-0000-0000-0000-000000000000}"/>
          </ac:spMkLst>
        </pc:spChg>
      </pc:sldChg>
      <pc:sldChg chg="addSp delSp modSp">
        <pc:chgData name="Anna Sjörs" userId="7d33c80b9a919992" providerId="LiveId" clId="{13778495-187E-4910-8EF5-F4C602A93F81}" dt="2020-04-27T14:51:48.254" v="75" actId="27636"/>
        <pc:sldMkLst>
          <pc:docMk/>
          <pc:sldMk cId="2904969590" sldId="447"/>
        </pc:sldMkLst>
        <pc:spChg chg="mod">
          <ac:chgData name="Anna Sjörs" userId="7d33c80b9a919992" providerId="LiveId" clId="{13778495-187E-4910-8EF5-F4C602A93F81}" dt="2020-04-27T14:50:36.906" v="68" actId="20577"/>
          <ac:spMkLst>
            <pc:docMk/>
            <pc:sldMk cId="2904969590" sldId="447"/>
            <ac:spMk id="2" creationId="{00000000-0000-0000-0000-000000000000}"/>
          </ac:spMkLst>
        </pc:spChg>
        <pc:spChg chg="del mod">
          <ac:chgData name="Anna Sjörs" userId="7d33c80b9a919992" providerId="LiveId" clId="{13778495-187E-4910-8EF5-F4C602A93F81}" dt="2020-04-27T14:51:17.029" v="71" actId="478"/>
          <ac:spMkLst>
            <pc:docMk/>
            <pc:sldMk cId="2904969590" sldId="447"/>
            <ac:spMk id="3" creationId="{00000000-0000-0000-0000-000000000000}"/>
          </ac:spMkLst>
        </pc:spChg>
        <pc:spChg chg="mod">
          <ac:chgData name="Anna Sjörs" userId="7d33c80b9a919992" providerId="LiveId" clId="{13778495-187E-4910-8EF5-F4C602A93F81}" dt="2020-04-27T14:48:47.555" v="7"/>
          <ac:spMkLst>
            <pc:docMk/>
            <pc:sldMk cId="2904969590" sldId="447"/>
            <ac:spMk id="4" creationId="{00000000-0000-0000-0000-000000000000}"/>
          </ac:spMkLst>
        </pc:spChg>
        <pc:spChg chg="add del mod">
          <ac:chgData name="Anna Sjörs" userId="7d33c80b9a919992" providerId="LiveId" clId="{13778495-187E-4910-8EF5-F4C602A93F81}" dt="2020-04-27T14:51:40.983" v="72"/>
          <ac:spMkLst>
            <pc:docMk/>
            <pc:sldMk cId="2904969590" sldId="447"/>
            <ac:spMk id="9" creationId="{CC5FF75B-45FA-4A0B-A082-678D94C56564}"/>
          </ac:spMkLst>
        </pc:spChg>
        <pc:spChg chg="add mod">
          <ac:chgData name="Anna Sjörs" userId="7d33c80b9a919992" providerId="LiveId" clId="{13778495-187E-4910-8EF5-F4C602A93F81}" dt="2020-04-27T14:51:48.254" v="75" actId="27636"/>
          <ac:spMkLst>
            <pc:docMk/>
            <pc:sldMk cId="2904969590" sldId="447"/>
            <ac:spMk id="10" creationId="{CB7295D3-F4DC-48CE-BFAE-91DAAD60EF22}"/>
          </ac:spMkLst>
        </pc:spChg>
      </pc:sldChg>
      <pc:sldChg chg="addSp delSp modSp">
        <pc:chgData name="Anna Sjörs" userId="7d33c80b9a919992" providerId="LiveId" clId="{13778495-187E-4910-8EF5-F4C602A93F81}" dt="2020-04-27T17:00:52.529" v="1100" actId="6549"/>
        <pc:sldMkLst>
          <pc:docMk/>
          <pc:sldMk cId="2771126422" sldId="449"/>
        </pc:sldMkLst>
        <pc:spChg chg="del mod">
          <ac:chgData name="Anna Sjörs" userId="7d33c80b9a919992" providerId="LiveId" clId="{13778495-187E-4910-8EF5-F4C602A93F81}" dt="2020-04-27T15:35:44.040" v="399" actId="478"/>
          <ac:spMkLst>
            <pc:docMk/>
            <pc:sldMk cId="2771126422" sldId="449"/>
            <ac:spMk id="3" creationId="{00000000-0000-0000-0000-000000000000}"/>
          </ac:spMkLst>
        </pc:spChg>
        <pc:spChg chg="mod">
          <ac:chgData name="Anna Sjörs" userId="7d33c80b9a919992" providerId="LiveId" clId="{13778495-187E-4910-8EF5-F4C602A93F81}" dt="2020-04-27T14:48:47.555" v="7"/>
          <ac:spMkLst>
            <pc:docMk/>
            <pc:sldMk cId="2771126422" sldId="449"/>
            <ac:spMk id="6" creationId="{00000000-0000-0000-0000-000000000000}"/>
          </ac:spMkLst>
        </pc:spChg>
        <pc:spChg chg="add del mod">
          <ac:chgData name="Anna Sjörs" userId="7d33c80b9a919992" providerId="LiveId" clId="{13778495-187E-4910-8EF5-F4C602A93F81}" dt="2020-04-27T15:37:49.634" v="402" actId="478"/>
          <ac:spMkLst>
            <pc:docMk/>
            <pc:sldMk cId="2771126422" sldId="449"/>
            <ac:spMk id="9" creationId="{364D47B2-F1AC-42C1-AB35-088F198C7FE4}"/>
          </ac:spMkLst>
        </pc:spChg>
        <pc:spChg chg="add mod">
          <ac:chgData name="Anna Sjörs" userId="7d33c80b9a919992" providerId="LiveId" clId="{13778495-187E-4910-8EF5-F4C602A93F81}" dt="2020-04-27T17:00:52.529" v="1100" actId="6549"/>
          <ac:spMkLst>
            <pc:docMk/>
            <pc:sldMk cId="2771126422" sldId="449"/>
            <ac:spMk id="10" creationId="{51CFA30F-6877-4B81-89E7-B8052A6CCDE1}"/>
          </ac:spMkLst>
        </pc:spChg>
        <pc:spChg chg="add del">
          <ac:chgData name="Anna Sjörs" userId="7d33c80b9a919992" providerId="LiveId" clId="{13778495-187E-4910-8EF5-F4C602A93F81}" dt="2020-04-27T15:39:26.537" v="440"/>
          <ac:spMkLst>
            <pc:docMk/>
            <pc:sldMk cId="2771126422" sldId="449"/>
            <ac:spMk id="11" creationId="{C13BF8F4-202C-485A-B31C-0D867978AE14}"/>
          </ac:spMkLst>
        </pc:spChg>
      </pc:sldChg>
      <pc:sldChg chg="modSp del">
        <pc:chgData name="Anna Sjörs" userId="7d33c80b9a919992" providerId="LiveId" clId="{13778495-187E-4910-8EF5-F4C602A93F81}" dt="2020-04-27T16:09:24.450" v="488" actId="47"/>
        <pc:sldMkLst>
          <pc:docMk/>
          <pc:sldMk cId="3841887451" sldId="450"/>
        </pc:sldMkLst>
        <pc:spChg chg="mod">
          <ac:chgData name="Anna Sjörs" userId="7d33c80b9a919992" providerId="LiveId" clId="{13778495-187E-4910-8EF5-F4C602A93F81}" dt="2020-04-27T14:48:47.555" v="7"/>
          <ac:spMkLst>
            <pc:docMk/>
            <pc:sldMk cId="3841887451" sldId="450"/>
            <ac:spMk id="4" creationId="{00000000-0000-0000-0000-000000000000}"/>
          </ac:spMkLst>
        </pc:spChg>
      </pc:sldChg>
      <pc:sldChg chg="modSp">
        <pc:chgData name="Anna Sjörs" userId="7d33c80b9a919992" providerId="LiveId" clId="{13778495-187E-4910-8EF5-F4C602A93F81}" dt="2020-04-27T15:21:25.104" v="383" actId="20577"/>
        <pc:sldMkLst>
          <pc:docMk/>
          <pc:sldMk cId="1471743924" sldId="452"/>
        </pc:sldMkLst>
        <pc:spChg chg="mod">
          <ac:chgData name="Anna Sjörs" userId="7d33c80b9a919992" providerId="LiveId" clId="{13778495-187E-4910-8EF5-F4C602A93F81}" dt="2020-04-27T15:18:02.083" v="380" actId="20577"/>
          <ac:spMkLst>
            <pc:docMk/>
            <pc:sldMk cId="1471743924" sldId="452"/>
            <ac:spMk id="2" creationId="{00000000-0000-0000-0000-000000000000}"/>
          </ac:spMkLst>
        </pc:spChg>
        <pc:spChg chg="mod">
          <ac:chgData name="Anna Sjörs" userId="7d33c80b9a919992" providerId="LiveId" clId="{13778495-187E-4910-8EF5-F4C602A93F81}" dt="2020-04-27T15:21:25.104" v="383" actId="20577"/>
          <ac:spMkLst>
            <pc:docMk/>
            <pc:sldMk cId="1471743924" sldId="452"/>
            <ac:spMk id="3" creationId="{00000000-0000-0000-0000-000000000000}"/>
          </ac:spMkLst>
        </pc:spChg>
        <pc:spChg chg="mod">
          <ac:chgData name="Anna Sjörs" userId="7d33c80b9a919992" providerId="LiveId" clId="{13778495-187E-4910-8EF5-F4C602A93F81}" dt="2020-04-27T14:48:47.555" v="7"/>
          <ac:spMkLst>
            <pc:docMk/>
            <pc:sldMk cId="1471743924" sldId="452"/>
            <ac:spMk id="7" creationId="{00000000-0000-0000-0000-000000000000}"/>
          </ac:spMkLst>
        </pc:spChg>
      </pc:sldChg>
      <pc:sldChg chg="modSp">
        <pc:chgData name="Anna Sjörs" userId="7d33c80b9a919992" providerId="LiveId" clId="{13778495-187E-4910-8EF5-F4C602A93F81}" dt="2020-04-27T14:48:47.555" v="7"/>
        <pc:sldMkLst>
          <pc:docMk/>
          <pc:sldMk cId="3149803631" sldId="461"/>
        </pc:sldMkLst>
        <pc:spChg chg="mod">
          <ac:chgData name="Anna Sjörs" userId="7d33c80b9a919992" providerId="LiveId" clId="{13778495-187E-4910-8EF5-F4C602A93F81}" dt="2020-04-27T14:48:47.555" v="7"/>
          <ac:spMkLst>
            <pc:docMk/>
            <pc:sldMk cId="3149803631" sldId="461"/>
            <ac:spMk id="2" creationId="{00000000-0000-0000-0000-000000000000}"/>
          </ac:spMkLst>
        </pc:spChg>
        <pc:spChg chg="mod">
          <ac:chgData name="Anna Sjörs" userId="7d33c80b9a919992" providerId="LiveId" clId="{13778495-187E-4910-8EF5-F4C602A93F81}" dt="2020-04-27T14:48:04.338" v="6"/>
          <ac:spMkLst>
            <pc:docMk/>
            <pc:sldMk cId="3149803631" sldId="461"/>
            <ac:spMk id="4" creationId="{00000000-0000-0000-0000-000000000000}"/>
          </ac:spMkLst>
        </pc:spChg>
      </pc:sldChg>
      <pc:sldChg chg="modSp">
        <pc:chgData name="Anna Sjörs" userId="7d33c80b9a919992" providerId="LiveId" clId="{13778495-187E-4910-8EF5-F4C602A93F81}" dt="2020-04-27T14:48:47.555" v="7"/>
        <pc:sldMkLst>
          <pc:docMk/>
          <pc:sldMk cId="3364430062" sldId="462"/>
        </pc:sldMkLst>
        <pc:spChg chg="mod">
          <ac:chgData name="Anna Sjörs" userId="7d33c80b9a919992" providerId="LiveId" clId="{13778495-187E-4910-8EF5-F4C602A93F81}" dt="2020-04-27T14:48:47.555" v="7"/>
          <ac:spMkLst>
            <pc:docMk/>
            <pc:sldMk cId="3364430062" sldId="462"/>
            <ac:spMk id="2" creationId="{00000000-0000-0000-0000-000000000000}"/>
          </ac:spMkLst>
        </pc:spChg>
        <pc:spChg chg="mod">
          <ac:chgData name="Anna Sjörs" userId="7d33c80b9a919992" providerId="LiveId" clId="{13778495-187E-4910-8EF5-F4C602A93F81}" dt="2020-04-27T14:48:04.338" v="6"/>
          <ac:spMkLst>
            <pc:docMk/>
            <pc:sldMk cId="3364430062" sldId="462"/>
            <ac:spMk id="6" creationId="{00000000-0000-0000-0000-000000000000}"/>
          </ac:spMkLst>
        </pc:spChg>
      </pc:sldChg>
      <pc:sldChg chg="modSp">
        <pc:chgData name="Anna Sjörs" userId="7d33c80b9a919992" providerId="LiveId" clId="{13778495-187E-4910-8EF5-F4C602A93F81}" dt="2020-04-27T15:40:29.070" v="461" actId="20577"/>
        <pc:sldMkLst>
          <pc:docMk/>
          <pc:sldMk cId="1037393113" sldId="465"/>
        </pc:sldMkLst>
        <pc:spChg chg="mod">
          <ac:chgData name="Anna Sjörs" userId="7d33c80b9a919992" providerId="LiveId" clId="{13778495-187E-4910-8EF5-F4C602A93F81}" dt="2020-04-27T14:48:47.555" v="7"/>
          <ac:spMkLst>
            <pc:docMk/>
            <pc:sldMk cId="1037393113" sldId="465"/>
            <ac:spMk id="2" creationId="{00000000-0000-0000-0000-000000000000}"/>
          </ac:spMkLst>
        </pc:spChg>
        <pc:spChg chg="mod">
          <ac:chgData name="Anna Sjörs" userId="7d33c80b9a919992" providerId="LiveId" clId="{13778495-187E-4910-8EF5-F4C602A93F81}" dt="2020-04-27T15:40:29.070" v="461" actId="20577"/>
          <ac:spMkLst>
            <pc:docMk/>
            <pc:sldMk cId="1037393113" sldId="465"/>
            <ac:spMk id="3" creationId="{00000000-0000-0000-0000-000000000000}"/>
          </ac:spMkLst>
        </pc:spChg>
        <pc:spChg chg="mod">
          <ac:chgData name="Anna Sjörs" userId="7d33c80b9a919992" providerId="LiveId" clId="{13778495-187E-4910-8EF5-F4C602A93F81}" dt="2020-04-27T14:48:04.338" v="6"/>
          <ac:spMkLst>
            <pc:docMk/>
            <pc:sldMk cId="1037393113" sldId="465"/>
            <ac:spMk id="4" creationId="{00000000-0000-0000-0000-000000000000}"/>
          </ac:spMkLst>
        </pc:spChg>
      </pc:sldChg>
      <pc:sldChg chg="modSp">
        <pc:chgData name="Anna Sjörs" userId="7d33c80b9a919992" providerId="LiveId" clId="{13778495-187E-4910-8EF5-F4C602A93F81}" dt="2020-04-27T15:08:11.820" v="134" actId="20577"/>
        <pc:sldMkLst>
          <pc:docMk/>
          <pc:sldMk cId="1797122799" sldId="478"/>
        </pc:sldMkLst>
        <pc:spChg chg="mod">
          <ac:chgData name="Anna Sjörs" userId="7d33c80b9a919992" providerId="LiveId" clId="{13778495-187E-4910-8EF5-F4C602A93F81}" dt="2020-04-27T14:48:47.555" v="7"/>
          <ac:spMkLst>
            <pc:docMk/>
            <pc:sldMk cId="1797122799" sldId="478"/>
            <ac:spMk id="2" creationId="{00000000-0000-0000-0000-000000000000}"/>
          </ac:spMkLst>
        </pc:spChg>
        <pc:graphicFrameChg chg="mod modGraphic">
          <ac:chgData name="Anna Sjörs" userId="7d33c80b9a919992" providerId="LiveId" clId="{13778495-187E-4910-8EF5-F4C602A93F81}" dt="2020-04-27T15:08:11.820" v="134" actId="20577"/>
          <ac:graphicFrameMkLst>
            <pc:docMk/>
            <pc:sldMk cId="1797122799" sldId="478"/>
            <ac:graphicFrameMk id="6" creationId="{00000000-0000-0000-0000-000000000000}"/>
          </ac:graphicFrameMkLst>
        </pc:graphicFrameChg>
      </pc:sldChg>
      <pc:sldChg chg="addSp delSp modSp">
        <pc:chgData name="Anna Sjörs" userId="7d33c80b9a919992" providerId="LiveId" clId="{13778495-187E-4910-8EF5-F4C602A93F81}" dt="2020-04-27T15:01:35.510" v="108" actId="403"/>
        <pc:sldMkLst>
          <pc:docMk/>
          <pc:sldMk cId="3252786358" sldId="479"/>
        </pc:sldMkLst>
        <pc:spChg chg="mod">
          <ac:chgData name="Anna Sjörs" userId="7d33c80b9a919992" providerId="LiveId" clId="{13778495-187E-4910-8EF5-F4C602A93F81}" dt="2020-04-27T14:52:05.839" v="76" actId="20577"/>
          <ac:spMkLst>
            <pc:docMk/>
            <pc:sldMk cId="3252786358" sldId="479"/>
            <ac:spMk id="2" creationId="{00000000-0000-0000-0000-000000000000}"/>
          </ac:spMkLst>
        </pc:spChg>
        <pc:spChg chg="mod">
          <ac:chgData name="Anna Sjörs" userId="7d33c80b9a919992" providerId="LiveId" clId="{13778495-187E-4910-8EF5-F4C602A93F81}" dt="2020-04-27T14:57:51.128" v="97" actId="6549"/>
          <ac:spMkLst>
            <pc:docMk/>
            <pc:sldMk cId="3252786358" sldId="479"/>
            <ac:spMk id="3" creationId="{00000000-0000-0000-0000-000000000000}"/>
          </ac:spMkLst>
        </pc:spChg>
        <pc:spChg chg="mod">
          <ac:chgData name="Anna Sjörs" userId="7d33c80b9a919992" providerId="LiveId" clId="{13778495-187E-4910-8EF5-F4C602A93F81}" dt="2020-04-27T14:48:47.555" v="7"/>
          <ac:spMkLst>
            <pc:docMk/>
            <pc:sldMk cId="3252786358" sldId="479"/>
            <ac:spMk id="6" creationId="{00000000-0000-0000-0000-000000000000}"/>
          </ac:spMkLst>
        </pc:spChg>
        <pc:graphicFrameChg chg="add mod modGraphic">
          <ac:chgData name="Anna Sjörs" userId="7d33c80b9a919992" providerId="LiveId" clId="{13778495-187E-4910-8EF5-F4C602A93F81}" dt="2020-04-27T15:01:35.510" v="108" actId="403"/>
          <ac:graphicFrameMkLst>
            <pc:docMk/>
            <pc:sldMk cId="3252786358" sldId="479"/>
            <ac:graphicFrameMk id="4" creationId="{032CA66F-30DD-4EF8-85B0-17B99002C969}"/>
          </ac:graphicFrameMkLst>
        </pc:graphicFrameChg>
        <pc:graphicFrameChg chg="del modGraphic">
          <ac:chgData name="Anna Sjörs" userId="7d33c80b9a919992" providerId="LiveId" clId="{13778495-187E-4910-8EF5-F4C602A93F81}" dt="2020-04-27T14:54:25.347" v="79" actId="478"/>
          <ac:graphicFrameMkLst>
            <pc:docMk/>
            <pc:sldMk cId="3252786358" sldId="479"/>
            <ac:graphicFrameMk id="10" creationId="{07DEEB3D-4158-437A-831B-BA04FEE96074}"/>
          </ac:graphicFrameMkLst>
        </pc:graphicFrameChg>
      </pc:sldChg>
      <pc:sldChg chg="addSp delSp modSp">
        <pc:chgData name="Anna Sjörs" userId="7d33c80b9a919992" providerId="LiveId" clId="{13778495-187E-4910-8EF5-F4C602A93F81}" dt="2020-04-27T16:47:03.080" v="516" actId="20577"/>
        <pc:sldMkLst>
          <pc:docMk/>
          <pc:sldMk cId="3961096402" sldId="481"/>
        </pc:sldMkLst>
        <pc:spChg chg="mod">
          <ac:chgData name="Anna Sjörs" userId="7d33c80b9a919992" providerId="LiveId" clId="{13778495-187E-4910-8EF5-F4C602A93F81}" dt="2020-04-27T14:48:47.555" v="7"/>
          <ac:spMkLst>
            <pc:docMk/>
            <pc:sldMk cId="3961096402" sldId="481"/>
            <ac:spMk id="3" creationId="{00000000-0000-0000-0000-000000000000}"/>
          </ac:spMkLst>
        </pc:spChg>
        <pc:spChg chg="mod">
          <ac:chgData name="Anna Sjörs" userId="7d33c80b9a919992" providerId="LiveId" clId="{13778495-187E-4910-8EF5-F4C602A93F81}" dt="2020-04-27T15:11:32.051" v="227" actId="20577"/>
          <ac:spMkLst>
            <pc:docMk/>
            <pc:sldMk cId="3961096402" sldId="481"/>
            <ac:spMk id="6" creationId="{00000000-0000-0000-0000-000000000000}"/>
          </ac:spMkLst>
        </pc:spChg>
        <pc:spChg chg="add del mod">
          <ac:chgData name="Anna Sjörs" userId="7d33c80b9a919992" providerId="LiveId" clId="{13778495-187E-4910-8EF5-F4C602A93F81}" dt="2020-04-27T15:09:29.500" v="159"/>
          <ac:spMkLst>
            <pc:docMk/>
            <pc:sldMk cId="3961096402" sldId="481"/>
            <ac:spMk id="8" creationId="{E7BFD506-B53E-43C7-85D1-E332F95434E2}"/>
          </ac:spMkLst>
        </pc:spChg>
        <pc:graphicFrameChg chg="add del mod">
          <ac:chgData name="Anna Sjörs" userId="7d33c80b9a919992" providerId="LiveId" clId="{13778495-187E-4910-8EF5-F4C602A93F81}" dt="2020-04-27T15:09:29.500" v="159"/>
          <ac:graphicFrameMkLst>
            <pc:docMk/>
            <pc:sldMk cId="3961096402" sldId="481"/>
            <ac:graphicFrameMk id="9" creationId="{4B8B3273-C553-45A7-8E32-1E597BC02C82}"/>
          </ac:graphicFrameMkLst>
        </pc:graphicFrameChg>
        <pc:graphicFrameChg chg="add mod modGraphic">
          <ac:chgData name="Anna Sjörs" userId="7d33c80b9a919992" providerId="LiveId" clId="{13778495-187E-4910-8EF5-F4C602A93F81}" dt="2020-04-27T16:47:03.080" v="516" actId="20577"/>
          <ac:graphicFrameMkLst>
            <pc:docMk/>
            <pc:sldMk cId="3961096402" sldId="481"/>
            <ac:graphicFrameMk id="11" creationId="{E8CED813-A103-4338-A264-AE350EFD52B7}"/>
          </ac:graphicFrameMkLst>
        </pc:graphicFrameChg>
        <pc:graphicFrameChg chg="del modGraphic">
          <ac:chgData name="Anna Sjörs" userId="7d33c80b9a919992" providerId="LiveId" clId="{13778495-187E-4910-8EF5-F4C602A93F81}" dt="2020-04-27T15:09:06.054" v="157" actId="478"/>
          <ac:graphicFrameMkLst>
            <pc:docMk/>
            <pc:sldMk cId="3961096402" sldId="481"/>
            <ac:graphicFrameMk id="14" creationId="{83A56889-263A-4492-A8CB-A464B51039FD}"/>
          </ac:graphicFrameMkLst>
        </pc:graphicFrameChg>
      </pc:sldChg>
      <pc:sldChg chg="modSp">
        <pc:chgData name="Anna Sjörs" userId="7d33c80b9a919992" providerId="LiveId" clId="{13778495-187E-4910-8EF5-F4C602A93F81}" dt="2020-04-27T14:48:47.555" v="7"/>
        <pc:sldMkLst>
          <pc:docMk/>
          <pc:sldMk cId="3084049578" sldId="482"/>
        </pc:sldMkLst>
        <pc:spChg chg="mod">
          <ac:chgData name="Anna Sjörs" userId="7d33c80b9a919992" providerId="LiveId" clId="{13778495-187E-4910-8EF5-F4C602A93F81}" dt="2020-04-27T14:48:47.555" v="7"/>
          <ac:spMkLst>
            <pc:docMk/>
            <pc:sldMk cId="3084049578" sldId="482"/>
            <ac:spMk id="2" creationId="{00000000-0000-0000-0000-000000000000}"/>
          </ac:spMkLst>
        </pc:spChg>
        <pc:spChg chg="mod">
          <ac:chgData name="Anna Sjörs" userId="7d33c80b9a919992" providerId="LiveId" clId="{13778495-187E-4910-8EF5-F4C602A93F81}" dt="2020-04-27T14:48:04.338" v="6"/>
          <ac:spMkLst>
            <pc:docMk/>
            <pc:sldMk cId="3084049578" sldId="482"/>
            <ac:spMk id="4" creationId="{00000000-0000-0000-0000-000000000000}"/>
          </ac:spMkLst>
        </pc:spChg>
      </pc:sldChg>
      <pc:sldChg chg="modSp del">
        <pc:chgData name="Anna Sjörs" userId="7d33c80b9a919992" providerId="LiveId" clId="{13778495-187E-4910-8EF5-F4C602A93F81}" dt="2020-04-27T16:09:24.450" v="488" actId="47"/>
        <pc:sldMkLst>
          <pc:docMk/>
          <pc:sldMk cId="2259741833" sldId="488"/>
        </pc:sldMkLst>
        <pc:spChg chg="mod">
          <ac:chgData name="Anna Sjörs" userId="7d33c80b9a919992" providerId="LiveId" clId="{13778495-187E-4910-8EF5-F4C602A93F81}" dt="2020-04-27T14:48:47.555" v="7"/>
          <ac:spMkLst>
            <pc:docMk/>
            <pc:sldMk cId="2259741833" sldId="488"/>
            <ac:spMk id="6" creationId="{00000000-0000-0000-0000-000000000000}"/>
          </ac:spMkLst>
        </pc:spChg>
      </pc:sldChg>
      <pc:sldChg chg="addSp delSp modSp">
        <pc:chgData name="Anna Sjörs" userId="7d33c80b9a919992" providerId="LiveId" clId="{13778495-187E-4910-8EF5-F4C602A93F81}" dt="2020-04-27T15:06:27.436" v="119" actId="962"/>
        <pc:sldMkLst>
          <pc:docMk/>
          <pc:sldMk cId="2219531773" sldId="492"/>
        </pc:sldMkLst>
        <pc:spChg chg="mod">
          <ac:chgData name="Anna Sjörs" userId="7d33c80b9a919992" providerId="LiveId" clId="{13778495-187E-4910-8EF5-F4C602A93F81}" dt="2020-04-27T14:48:47.555" v="7"/>
          <ac:spMkLst>
            <pc:docMk/>
            <pc:sldMk cId="2219531773" sldId="492"/>
            <ac:spMk id="3" creationId="{00000000-0000-0000-0000-000000000000}"/>
          </ac:spMkLst>
        </pc:spChg>
        <pc:graphicFrameChg chg="add del mod">
          <ac:chgData name="Anna Sjörs" userId="7d33c80b9a919992" providerId="LiveId" clId="{13778495-187E-4910-8EF5-F4C602A93F81}" dt="2020-04-27T15:04:27.967" v="116"/>
          <ac:graphicFrameMkLst>
            <pc:docMk/>
            <pc:sldMk cId="2219531773" sldId="492"/>
            <ac:graphicFrameMk id="2" creationId="{9BB1F32C-795A-4576-BBD4-36381599D854}"/>
          </ac:graphicFrameMkLst>
        </pc:graphicFrameChg>
        <pc:picChg chg="del">
          <ac:chgData name="Anna Sjörs" userId="7d33c80b9a919992" providerId="LiveId" clId="{13778495-187E-4910-8EF5-F4C602A93F81}" dt="2020-04-27T15:02:03.905" v="109" actId="478"/>
          <ac:picMkLst>
            <pc:docMk/>
            <pc:sldMk cId="2219531773" sldId="492"/>
            <ac:picMk id="7" creationId="{66C73B3D-6053-4B70-8BE0-9421BB2A68E7}"/>
          </ac:picMkLst>
        </pc:picChg>
        <pc:picChg chg="add mod">
          <ac:chgData name="Anna Sjörs" userId="7d33c80b9a919992" providerId="LiveId" clId="{13778495-187E-4910-8EF5-F4C602A93F81}" dt="2020-04-27T15:06:27.436" v="119" actId="962"/>
          <ac:picMkLst>
            <pc:docMk/>
            <pc:sldMk cId="2219531773" sldId="492"/>
            <ac:picMk id="8" creationId="{C87204B3-C781-4B3C-9FB0-48975DF87376}"/>
          </ac:picMkLst>
        </pc:picChg>
      </pc:sldChg>
      <pc:sldChg chg="modSp">
        <pc:chgData name="Anna Sjörs" userId="7d33c80b9a919992" providerId="LiveId" clId="{13778495-187E-4910-8EF5-F4C602A93F81}" dt="2020-04-27T15:13:09.199" v="248" actId="20577"/>
        <pc:sldMkLst>
          <pc:docMk/>
          <pc:sldMk cId="3594309469" sldId="502"/>
        </pc:sldMkLst>
        <pc:spChg chg="mod">
          <ac:chgData name="Anna Sjörs" userId="7d33c80b9a919992" providerId="LiveId" clId="{13778495-187E-4910-8EF5-F4C602A93F81}" dt="2020-04-27T14:48:47.555" v="7"/>
          <ac:spMkLst>
            <pc:docMk/>
            <pc:sldMk cId="3594309469" sldId="502"/>
            <ac:spMk id="3" creationId="{00000000-0000-0000-0000-000000000000}"/>
          </ac:spMkLst>
        </pc:spChg>
        <pc:graphicFrameChg chg="modGraphic">
          <ac:chgData name="Anna Sjörs" userId="7d33c80b9a919992" providerId="LiveId" clId="{13778495-187E-4910-8EF5-F4C602A93F81}" dt="2020-04-27T15:13:09.199" v="248" actId="20577"/>
          <ac:graphicFrameMkLst>
            <pc:docMk/>
            <pc:sldMk cId="3594309469" sldId="502"/>
            <ac:graphicFrameMk id="5" creationId="{00000000-0000-0000-0000-000000000000}"/>
          </ac:graphicFrameMkLst>
        </pc:graphicFrameChg>
      </pc:sldChg>
      <pc:sldChg chg="modSp">
        <pc:chgData name="Anna Sjörs" userId="7d33c80b9a919992" providerId="LiveId" clId="{13778495-187E-4910-8EF5-F4C602A93F81}" dt="2020-04-27T15:16:34.108" v="280" actId="20577"/>
        <pc:sldMkLst>
          <pc:docMk/>
          <pc:sldMk cId="2535372761" sldId="503"/>
        </pc:sldMkLst>
        <pc:spChg chg="mod">
          <ac:chgData name="Anna Sjörs" userId="7d33c80b9a919992" providerId="LiveId" clId="{13778495-187E-4910-8EF5-F4C602A93F81}" dt="2020-04-27T14:48:47.555" v="7"/>
          <ac:spMkLst>
            <pc:docMk/>
            <pc:sldMk cId="2535372761" sldId="503"/>
            <ac:spMk id="3" creationId="{00000000-0000-0000-0000-000000000000}"/>
          </ac:spMkLst>
        </pc:spChg>
        <pc:graphicFrameChg chg="modGraphic">
          <ac:chgData name="Anna Sjörs" userId="7d33c80b9a919992" providerId="LiveId" clId="{13778495-187E-4910-8EF5-F4C602A93F81}" dt="2020-04-27T15:16:34.108" v="280" actId="20577"/>
          <ac:graphicFrameMkLst>
            <pc:docMk/>
            <pc:sldMk cId="2535372761" sldId="503"/>
            <ac:graphicFrameMk id="5" creationId="{00000000-0000-0000-0000-000000000000}"/>
          </ac:graphicFrameMkLst>
        </pc:graphicFrameChg>
      </pc:sldChg>
      <pc:sldChg chg="modSp">
        <pc:chgData name="Anna Sjörs" userId="7d33c80b9a919992" providerId="LiveId" clId="{13778495-187E-4910-8EF5-F4C602A93F81}" dt="2020-04-27T14:48:47.555" v="7"/>
        <pc:sldMkLst>
          <pc:docMk/>
          <pc:sldMk cId="1813997391" sldId="506"/>
        </pc:sldMkLst>
        <pc:spChg chg="mod">
          <ac:chgData name="Anna Sjörs" userId="7d33c80b9a919992" providerId="LiveId" clId="{13778495-187E-4910-8EF5-F4C602A93F81}" dt="2020-04-27T14:48:47.555" v="7"/>
          <ac:spMkLst>
            <pc:docMk/>
            <pc:sldMk cId="1813997391" sldId="506"/>
            <ac:spMk id="2" creationId="{00000000-0000-0000-0000-000000000000}"/>
          </ac:spMkLst>
        </pc:spChg>
        <pc:spChg chg="mod">
          <ac:chgData name="Anna Sjörs" userId="7d33c80b9a919992" providerId="LiveId" clId="{13778495-187E-4910-8EF5-F4C602A93F81}" dt="2020-04-27T14:48:04.338" v="6"/>
          <ac:spMkLst>
            <pc:docMk/>
            <pc:sldMk cId="1813997391" sldId="506"/>
            <ac:spMk id="4" creationId="{00000000-0000-0000-0000-000000000000}"/>
          </ac:spMkLst>
        </pc:spChg>
      </pc:sldChg>
      <pc:sldChg chg="modSp">
        <pc:chgData name="Anna Sjörs" userId="7d33c80b9a919992" providerId="LiveId" clId="{13778495-187E-4910-8EF5-F4C602A93F81}" dt="2020-04-27T14:48:47.555" v="7"/>
        <pc:sldMkLst>
          <pc:docMk/>
          <pc:sldMk cId="1858485887" sldId="507"/>
        </pc:sldMkLst>
        <pc:spChg chg="mod">
          <ac:chgData name="Anna Sjörs" userId="7d33c80b9a919992" providerId="LiveId" clId="{13778495-187E-4910-8EF5-F4C602A93F81}" dt="2020-04-27T14:48:47.555" v="7"/>
          <ac:spMkLst>
            <pc:docMk/>
            <pc:sldMk cId="1858485887" sldId="507"/>
            <ac:spMk id="2" creationId="{00000000-0000-0000-0000-000000000000}"/>
          </ac:spMkLst>
        </pc:spChg>
        <pc:spChg chg="mod">
          <ac:chgData name="Anna Sjörs" userId="7d33c80b9a919992" providerId="LiveId" clId="{13778495-187E-4910-8EF5-F4C602A93F81}" dt="2020-04-27T14:48:04.338" v="6"/>
          <ac:spMkLst>
            <pc:docMk/>
            <pc:sldMk cId="1858485887" sldId="507"/>
            <ac:spMk id="4" creationId="{00000000-0000-0000-0000-000000000000}"/>
          </ac:spMkLst>
        </pc:spChg>
      </pc:sldChg>
      <pc:sldChg chg="addSp delSp modSp">
        <pc:chgData name="Anna Sjörs" userId="7d33c80b9a919992" providerId="LiveId" clId="{13778495-187E-4910-8EF5-F4C602A93F81}" dt="2020-04-27T15:47:05.688" v="485" actId="14100"/>
        <pc:sldMkLst>
          <pc:docMk/>
          <pc:sldMk cId="3143789492" sldId="508"/>
        </pc:sldMkLst>
        <pc:spChg chg="mod">
          <ac:chgData name="Anna Sjörs" userId="7d33c80b9a919992" providerId="LiveId" clId="{13778495-187E-4910-8EF5-F4C602A93F81}" dt="2020-04-27T14:48:47.555" v="7"/>
          <ac:spMkLst>
            <pc:docMk/>
            <pc:sldMk cId="3143789492" sldId="508"/>
            <ac:spMk id="3" creationId="{00000000-0000-0000-0000-000000000000}"/>
          </ac:spMkLst>
        </pc:spChg>
        <pc:spChg chg="add del">
          <ac:chgData name="Anna Sjörs" userId="7d33c80b9a919992" providerId="LiveId" clId="{13778495-187E-4910-8EF5-F4C602A93F81}" dt="2020-04-27T15:42:52.399" v="464"/>
          <ac:spMkLst>
            <pc:docMk/>
            <pc:sldMk cId="3143789492" sldId="508"/>
            <ac:spMk id="8" creationId="{01B8AFD3-644E-435D-AB4E-030A9B102A30}"/>
          </ac:spMkLst>
        </pc:spChg>
        <pc:graphicFrameChg chg="add mod modGraphic">
          <ac:chgData name="Anna Sjörs" userId="7d33c80b9a919992" providerId="LiveId" clId="{13778495-187E-4910-8EF5-F4C602A93F81}" dt="2020-04-27T15:47:05.688" v="485" actId="14100"/>
          <ac:graphicFrameMkLst>
            <pc:docMk/>
            <pc:sldMk cId="3143789492" sldId="508"/>
            <ac:graphicFrameMk id="2" creationId="{D158D6DF-3146-4541-9AEB-813B2974DBF0}"/>
          </ac:graphicFrameMkLst>
        </pc:graphicFrameChg>
        <pc:graphicFrameChg chg="del">
          <ac:chgData name="Anna Sjörs" userId="7d33c80b9a919992" providerId="LiveId" clId="{13778495-187E-4910-8EF5-F4C602A93F81}" dt="2020-04-27T15:40:39.401" v="462" actId="478"/>
          <ac:graphicFrameMkLst>
            <pc:docMk/>
            <pc:sldMk cId="3143789492" sldId="508"/>
            <ac:graphicFrameMk id="7" creationId="{1DFBA052-AE7A-48AF-9FF0-420AC6CDCE8F}"/>
          </ac:graphicFrameMkLst>
        </pc:graphicFrameChg>
      </pc:sldChg>
      <pc:sldChg chg="modSp">
        <pc:chgData name="Anna Sjörs" userId="7d33c80b9a919992" providerId="LiveId" clId="{13778495-187E-4910-8EF5-F4C602A93F81}" dt="2020-04-27T14:48:47.555" v="7"/>
        <pc:sldMkLst>
          <pc:docMk/>
          <pc:sldMk cId="3686921299" sldId="515"/>
        </pc:sldMkLst>
        <pc:spChg chg="mod">
          <ac:chgData name="Anna Sjörs" userId="7d33c80b9a919992" providerId="LiveId" clId="{13778495-187E-4910-8EF5-F4C602A93F81}" dt="2020-04-27T14:48:47.555" v="7"/>
          <ac:spMkLst>
            <pc:docMk/>
            <pc:sldMk cId="3686921299" sldId="515"/>
            <ac:spMk id="2" creationId="{00000000-0000-0000-0000-000000000000}"/>
          </ac:spMkLst>
        </pc:spChg>
        <pc:spChg chg="mod">
          <ac:chgData name="Anna Sjörs" userId="7d33c80b9a919992" providerId="LiveId" clId="{13778495-187E-4910-8EF5-F4C602A93F81}" dt="2020-04-27T14:48:04.338" v="6"/>
          <ac:spMkLst>
            <pc:docMk/>
            <pc:sldMk cId="3686921299" sldId="515"/>
            <ac:spMk id="4" creationId="{00000000-0000-0000-0000-000000000000}"/>
          </ac:spMkLst>
        </pc:spChg>
      </pc:sldChg>
      <pc:sldChg chg="modSp del">
        <pc:chgData name="Anna Sjörs" userId="7d33c80b9a919992" providerId="LiveId" clId="{13778495-187E-4910-8EF5-F4C602A93F81}" dt="2020-04-27T16:09:24.450" v="488" actId="47"/>
        <pc:sldMkLst>
          <pc:docMk/>
          <pc:sldMk cId="3635853869" sldId="517"/>
        </pc:sldMkLst>
        <pc:spChg chg="mod">
          <ac:chgData name="Anna Sjörs" userId="7d33c80b9a919992" providerId="LiveId" clId="{13778495-187E-4910-8EF5-F4C602A93F81}" dt="2020-04-27T14:48:47.555" v="7"/>
          <ac:spMkLst>
            <pc:docMk/>
            <pc:sldMk cId="3635853869" sldId="517"/>
            <ac:spMk id="9" creationId="{00000000-0000-0000-0000-000000000000}"/>
          </ac:spMkLst>
        </pc:spChg>
      </pc:sldChg>
      <pc:sldChg chg="modSp del">
        <pc:chgData name="Anna Sjörs" userId="7d33c80b9a919992" providerId="LiveId" clId="{13778495-187E-4910-8EF5-F4C602A93F81}" dt="2020-04-27T16:09:24.450" v="488" actId="47"/>
        <pc:sldMkLst>
          <pc:docMk/>
          <pc:sldMk cId="793583570" sldId="520"/>
        </pc:sldMkLst>
        <pc:spChg chg="mod">
          <ac:chgData name="Anna Sjörs" userId="7d33c80b9a919992" providerId="LiveId" clId="{13778495-187E-4910-8EF5-F4C602A93F81}" dt="2020-04-27T14:48:47.555" v="7"/>
          <ac:spMkLst>
            <pc:docMk/>
            <pc:sldMk cId="793583570" sldId="520"/>
            <ac:spMk id="8" creationId="{00000000-0000-0000-0000-000000000000}"/>
          </ac:spMkLst>
        </pc:spChg>
      </pc:sldChg>
      <pc:sldChg chg="modSp del">
        <pc:chgData name="Anna Sjörs" userId="7d33c80b9a919992" providerId="LiveId" clId="{13778495-187E-4910-8EF5-F4C602A93F81}" dt="2020-04-27T16:09:24.450" v="488" actId="47"/>
        <pc:sldMkLst>
          <pc:docMk/>
          <pc:sldMk cId="2325727592" sldId="521"/>
        </pc:sldMkLst>
        <pc:spChg chg="mod">
          <ac:chgData name="Anna Sjörs" userId="7d33c80b9a919992" providerId="LiveId" clId="{13778495-187E-4910-8EF5-F4C602A93F81}" dt="2020-04-27T14:48:47.555" v="7"/>
          <ac:spMkLst>
            <pc:docMk/>
            <pc:sldMk cId="2325727592" sldId="521"/>
            <ac:spMk id="6" creationId="{00000000-0000-0000-0000-000000000000}"/>
          </ac:spMkLst>
        </pc:spChg>
      </pc:sldChg>
      <pc:sldChg chg="modSp del">
        <pc:chgData name="Anna Sjörs" userId="7d33c80b9a919992" providerId="LiveId" clId="{13778495-187E-4910-8EF5-F4C602A93F81}" dt="2020-04-27T16:09:24.450" v="488" actId="47"/>
        <pc:sldMkLst>
          <pc:docMk/>
          <pc:sldMk cId="2608981538" sldId="524"/>
        </pc:sldMkLst>
        <pc:spChg chg="mod">
          <ac:chgData name="Anna Sjörs" userId="7d33c80b9a919992" providerId="LiveId" clId="{13778495-187E-4910-8EF5-F4C602A93F81}" dt="2020-04-27T14:48:47.555" v="7"/>
          <ac:spMkLst>
            <pc:docMk/>
            <pc:sldMk cId="2608981538" sldId="524"/>
            <ac:spMk id="4" creationId="{00000000-0000-0000-0000-000000000000}"/>
          </ac:spMkLst>
        </pc:spChg>
      </pc:sldChg>
      <pc:sldChg chg="modSp del">
        <pc:chgData name="Anna Sjörs" userId="7d33c80b9a919992" providerId="LiveId" clId="{13778495-187E-4910-8EF5-F4C602A93F81}" dt="2020-04-27T16:09:24.450" v="488" actId="47"/>
        <pc:sldMkLst>
          <pc:docMk/>
          <pc:sldMk cId="3675579053" sldId="525"/>
        </pc:sldMkLst>
        <pc:spChg chg="mod">
          <ac:chgData name="Anna Sjörs" userId="7d33c80b9a919992" providerId="LiveId" clId="{13778495-187E-4910-8EF5-F4C602A93F81}" dt="2020-04-27T14:48:47.555" v="7"/>
          <ac:spMkLst>
            <pc:docMk/>
            <pc:sldMk cId="3675579053" sldId="525"/>
            <ac:spMk id="4" creationId="{00000000-0000-0000-0000-000000000000}"/>
          </ac:spMkLst>
        </pc:spChg>
      </pc:sldChg>
      <pc:sldChg chg="modSp del">
        <pc:chgData name="Anna Sjörs" userId="7d33c80b9a919992" providerId="LiveId" clId="{13778495-187E-4910-8EF5-F4C602A93F81}" dt="2020-04-27T16:09:24.450" v="488" actId="47"/>
        <pc:sldMkLst>
          <pc:docMk/>
          <pc:sldMk cId="1680423717" sldId="526"/>
        </pc:sldMkLst>
        <pc:spChg chg="mod">
          <ac:chgData name="Anna Sjörs" userId="7d33c80b9a919992" providerId="LiveId" clId="{13778495-187E-4910-8EF5-F4C602A93F81}" dt="2020-04-27T14:48:47.555" v="7"/>
          <ac:spMkLst>
            <pc:docMk/>
            <pc:sldMk cId="1680423717" sldId="526"/>
            <ac:spMk id="4" creationId="{00000000-0000-0000-0000-000000000000}"/>
          </ac:spMkLst>
        </pc:spChg>
      </pc:sldChg>
      <pc:sldChg chg="modSp del">
        <pc:chgData name="Anna Sjörs" userId="7d33c80b9a919992" providerId="LiveId" clId="{13778495-187E-4910-8EF5-F4C602A93F81}" dt="2020-04-27T16:09:24.450" v="488" actId="47"/>
        <pc:sldMkLst>
          <pc:docMk/>
          <pc:sldMk cId="58079516" sldId="527"/>
        </pc:sldMkLst>
        <pc:spChg chg="mod">
          <ac:chgData name="Anna Sjörs" userId="7d33c80b9a919992" providerId="LiveId" clId="{13778495-187E-4910-8EF5-F4C602A93F81}" dt="2020-04-27T14:48:47.555" v="7"/>
          <ac:spMkLst>
            <pc:docMk/>
            <pc:sldMk cId="58079516" sldId="527"/>
            <ac:spMk id="4" creationId="{00000000-0000-0000-0000-000000000000}"/>
          </ac:spMkLst>
        </pc:spChg>
      </pc:sldChg>
      <pc:sldChg chg="modSp del">
        <pc:chgData name="Anna Sjörs" userId="7d33c80b9a919992" providerId="LiveId" clId="{13778495-187E-4910-8EF5-F4C602A93F81}" dt="2020-04-27T16:09:24.450" v="488" actId="47"/>
        <pc:sldMkLst>
          <pc:docMk/>
          <pc:sldMk cId="1641875881" sldId="529"/>
        </pc:sldMkLst>
        <pc:spChg chg="mod">
          <ac:chgData name="Anna Sjörs" userId="7d33c80b9a919992" providerId="LiveId" clId="{13778495-187E-4910-8EF5-F4C602A93F81}" dt="2020-04-27T14:48:47.555" v="7"/>
          <ac:spMkLst>
            <pc:docMk/>
            <pc:sldMk cId="1641875881" sldId="529"/>
            <ac:spMk id="4" creationId="{00000000-0000-0000-0000-000000000000}"/>
          </ac:spMkLst>
        </pc:spChg>
      </pc:sldChg>
      <pc:sldChg chg="modSp del">
        <pc:chgData name="Anna Sjörs" userId="7d33c80b9a919992" providerId="LiveId" clId="{13778495-187E-4910-8EF5-F4C602A93F81}" dt="2020-04-27T15:47:29.488" v="486" actId="47"/>
        <pc:sldMkLst>
          <pc:docMk/>
          <pc:sldMk cId="2151179651" sldId="531"/>
        </pc:sldMkLst>
        <pc:spChg chg="mod">
          <ac:chgData name="Anna Sjörs" userId="7d33c80b9a919992" providerId="LiveId" clId="{13778495-187E-4910-8EF5-F4C602A93F81}" dt="2020-04-27T14:48:47.555" v="7"/>
          <ac:spMkLst>
            <pc:docMk/>
            <pc:sldMk cId="2151179651" sldId="531"/>
            <ac:spMk id="2" creationId="{E18F1F05-EB9F-4B3C-A7F2-1DAD2FB2424C}"/>
          </ac:spMkLst>
        </pc:spChg>
      </pc:sldChg>
      <pc:sldChg chg="delSp modSp">
        <pc:chgData name="Anna Sjörs" userId="7d33c80b9a919992" providerId="LiveId" clId="{13778495-187E-4910-8EF5-F4C602A93F81}" dt="2020-04-27T16:54:28.292" v="612" actId="115"/>
        <pc:sldMkLst>
          <pc:docMk/>
          <pc:sldMk cId="405342659" sldId="533"/>
        </pc:sldMkLst>
        <pc:spChg chg="mod">
          <ac:chgData name="Anna Sjörs" userId="7d33c80b9a919992" providerId="LiveId" clId="{13778495-187E-4910-8EF5-F4C602A93F81}" dt="2020-04-27T16:54:28.292" v="612" actId="115"/>
          <ac:spMkLst>
            <pc:docMk/>
            <pc:sldMk cId="405342659" sldId="533"/>
            <ac:spMk id="3" creationId="{00000000-0000-0000-0000-000000000000}"/>
          </ac:spMkLst>
        </pc:spChg>
        <pc:spChg chg="mod">
          <ac:chgData name="Anna Sjörs" userId="7d33c80b9a919992" providerId="LiveId" clId="{13778495-187E-4910-8EF5-F4C602A93F81}" dt="2020-04-27T14:48:47.555" v="7"/>
          <ac:spMkLst>
            <pc:docMk/>
            <pc:sldMk cId="405342659" sldId="533"/>
            <ac:spMk id="6" creationId="{00000000-0000-0000-0000-000000000000}"/>
          </ac:spMkLst>
        </pc:spChg>
        <pc:spChg chg="del">
          <ac:chgData name="Anna Sjörs" userId="7d33c80b9a919992" providerId="LiveId" clId="{13778495-187E-4910-8EF5-F4C602A93F81}" dt="2020-04-27T15:34:38.473" v="395" actId="478"/>
          <ac:spMkLst>
            <pc:docMk/>
            <pc:sldMk cId="405342659" sldId="533"/>
            <ac:spMk id="9" creationId="{8E505178-4F84-48EE-BE64-E5D8E2C4EF1E}"/>
          </ac:spMkLst>
        </pc:spChg>
        <pc:spChg chg="mod">
          <ac:chgData name="Anna Sjörs" userId="7d33c80b9a919992" providerId="LiveId" clId="{13778495-187E-4910-8EF5-F4C602A93F81}" dt="2020-04-27T15:34:27.180" v="394" actId="1076"/>
          <ac:spMkLst>
            <pc:docMk/>
            <pc:sldMk cId="405342659" sldId="533"/>
            <ac:spMk id="11" creationId="{70F147C8-E1B0-41FA-9A18-F38FA42AD6AC}"/>
          </ac:spMkLst>
        </pc:spChg>
        <pc:picChg chg="del">
          <ac:chgData name="Anna Sjörs" userId="7d33c80b9a919992" providerId="LiveId" clId="{13778495-187E-4910-8EF5-F4C602A93F81}" dt="2020-04-27T15:34:01.740" v="393" actId="478"/>
          <ac:picMkLst>
            <pc:docMk/>
            <pc:sldMk cId="405342659" sldId="533"/>
            <ac:picMk id="10" creationId="{C6BC35D5-79D5-4B98-9757-C94B3B5ED763}"/>
          </ac:picMkLst>
        </pc:picChg>
      </pc:sldChg>
      <pc:sldChg chg="modSp del">
        <pc:chgData name="Anna Sjörs" userId="7d33c80b9a919992" providerId="LiveId" clId="{13778495-187E-4910-8EF5-F4C602A93F81}" dt="2020-04-27T16:09:24.450" v="488" actId="47"/>
        <pc:sldMkLst>
          <pc:docMk/>
          <pc:sldMk cId="1397683273" sldId="534"/>
        </pc:sldMkLst>
        <pc:spChg chg="mod">
          <ac:chgData name="Anna Sjörs" userId="7d33c80b9a919992" providerId="LiveId" clId="{13778495-187E-4910-8EF5-F4C602A93F81}" dt="2020-04-27T14:48:47.555" v="7"/>
          <ac:spMkLst>
            <pc:docMk/>
            <pc:sldMk cId="1397683273" sldId="534"/>
            <ac:spMk id="4" creationId="{00000000-0000-0000-0000-000000000000}"/>
          </ac:spMkLst>
        </pc:spChg>
      </pc:sldChg>
      <pc:sldChg chg="modSp del">
        <pc:chgData name="Anna Sjörs" userId="7d33c80b9a919992" providerId="LiveId" clId="{13778495-187E-4910-8EF5-F4C602A93F81}" dt="2020-04-27T16:09:24.450" v="488" actId="47"/>
        <pc:sldMkLst>
          <pc:docMk/>
          <pc:sldMk cId="4097541460" sldId="535"/>
        </pc:sldMkLst>
        <pc:spChg chg="mod">
          <ac:chgData name="Anna Sjörs" userId="7d33c80b9a919992" providerId="LiveId" clId="{13778495-187E-4910-8EF5-F4C602A93F81}" dt="2020-04-27T14:48:47.555" v="7"/>
          <ac:spMkLst>
            <pc:docMk/>
            <pc:sldMk cId="4097541460" sldId="535"/>
            <ac:spMk id="2" creationId="{531B4D10-B112-4B86-9481-244BF7AD2D00}"/>
          </ac:spMkLst>
        </pc:spChg>
      </pc:sldChg>
      <pc:sldChg chg="modSp del">
        <pc:chgData name="Anna Sjörs" userId="7d33c80b9a919992" providerId="LiveId" clId="{13778495-187E-4910-8EF5-F4C602A93F81}" dt="2020-04-27T16:09:24.450" v="488" actId="47"/>
        <pc:sldMkLst>
          <pc:docMk/>
          <pc:sldMk cId="1816832186" sldId="536"/>
        </pc:sldMkLst>
        <pc:spChg chg="mod">
          <ac:chgData name="Anna Sjörs" userId="7d33c80b9a919992" providerId="LiveId" clId="{13778495-187E-4910-8EF5-F4C602A93F81}" dt="2020-04-27T14:48:47.555" v="7"/>
          <ac:spMkLst>
            <pc:docMk/>
            <pc:sldMk cId="1816832186" sldId="536"/>
            <ac:spMk id="6" creationId="{00000000-0000-0000-0000-000000000000}"/>
          </ac:spMkLst>
        </pc:spChg>
      </pc:sldChg>
      <pc:sldChg chg="modSp">
        <pc:chgData name="Anna Sjörs" userId="7d33c80b9a919992" providerId="LiveId" clId="{13778495-187E-4910-8EF5-F4C602A93F81}" dt="2020-04-27T14:48:47.555" v="7"/>
        <pc:sldMkLst>
          <pc:docMk/>
          <pc:sldMk cId="1780707101" sldId="537"/>
        </pc:sldMkLst>
        <pc:spChg chg="mod">
          <ac:chgData name="Anna Sjörs" userId="7d33c80b9a919992" providerId="LiveId" clId="{13778495-187E-4910-8EF5-F4C602A93F81}" dt="2020-04-27T14:48:47.555" v="7"/>
          <ac:spMkLst>
            <pc:docMk/>
            <pc:sldMk cId="1780707101" sldId="537"/>
            <ac:spMk id="6" creationId="{00000000-0000-0000-0000-000000000000}"/>
          </ac:spMkLst>
        </pc:spChg>
      </pc:sldChg>
      <pc:sldChg chg="new del ord">
        <pc:chgData name="Anna Sjörs" userId="7d33c80b9a919992" providerId="LiveId" clId="{13778495-187E-4910-8EF5-F4C602A93F81}" dt="2020-04-27T16:55:19.296" v="619" actId="47"/>
        <pc:sldMkLst>
          <pc:docMk/>
          <pc:sldMk cId="1633171858" sldId="538"/>
        </pc:sldMkLst>
      </pc:sldChg>
      <pc:sldChg chg="del">
        <pc:chgData name="Anna Sjörs" userId="7d33c80b9a919992" providerId="LiveId" clId="{13778495-187E-4910-8EF5-F4C602A93F81}" dt="2020-04-27T16:09:24.450" v="488" actId="47"/>
        <pc:sldMkLst>
          <pc:docMk/>
          <pc:sldMk cId="4288213817" sldId="538"/>
        </pc:sldMkLst>
      </pc:sldChg>
      <pc:sldChg chg="modSp add">
        <pc:chgData name="Anna Sjörs" userId="7d33c80b9a919992" providerId="LiveId" clId="{13778495-187E-4910-8EF5-F4C602A93F81}" dt="2020-04-27T16:59:54.138" v="1056" actId="27636"/>
        <pc:sldMkLst>
          <pc:docMk/>
          <pc:sldMk cId="580578466" sldId="539"/>
        </pc:sldMkLst>
        <pc:spChg chg="mod">
          <ac:chgData name="Anna Sjörs" userId="7d33c80b9a919992" providerId="LiveId" clId="{13778495-187E-4910-8EF5-F4C602A93F81}" dt="2020-04-27T16:59:54.138" v="1056" actId="27636"/>
          <ac:spMkLst>
            <pc:docMk/>
            <pc:sldMk cId="580578466" sldId="539"/>
            <ac:spMk id="10" creationId="{51CFA30F-6877-4B81-89E7-B8052A6CCDE1}"/>
          </ac:spMkLst>
        </pc:spChg>
      </pc:sldChg>
      <pc:sldChg chg="modSp del">
        <pc:chgData name="Anna Sjörs" userId="7d33c80b9a919992" providerId="LiveId" clId="{13778495-187E-4910-8EF5-F4C602A93F81}" dt="2020-04-27T16:09:24.450" v="488" actId="47"/>
        <pc:sldMkLst>
          <pc:docMk/>
          <pc:sldMk cId="4254585108" sldId="539"/>
        </pc:sldMkLst>
        <pc:spChg chg="mod">
          <ac:chgData name="Anna Sjörs" userId="7d33c80b9a919992" providerId="LiveId" clId="{13778495-187E-4910-8EF5-F4C602A93F81}" dt="2020-04-27T14:48:47.555" v="7"/>
          <ac:spMkLst>
            <pc:docMk/>
            <pc:sldMk cId="4254585108" sldId="539"/>
            <ac:spMk id="2" creationId="{365D33F3-2372-4028-8842-9FBF9C2025E3}"/>
          </ac:spMkLst>
        </pc:spChg>
      </pc:sldChg>
      <pc:sldChg chg="modSp del">
        <pc:chgData name="Anna Sjörs" userId="7d33c80b9a919992" providerId="LiveId" clId="{13778495-187E-4910-8EF5-F4C602A93F81}" dt="2020-04-27T16:09:24.450" v="488" actId="47"/>
        <pc:sldMkLst>
          <pc:docMk/>
          <pc:sldMk cId="3235402858" sldId="540"/>
        </pc:sldMkLst>
        <pc:spChg chg="mod">
          <ac:chgData name="Anna Sjörs" userId="7d33c80b9a919992" providerId="LiveId" clId="{13778495-187E-4910-8EF5-F4C602A93F81}" dt="2020-04-27T14:48:47.555" v="7"/>
          <ac:spMkLst>
            <pc:docMk/>
            <pc:sldMk cId="3235402858" sldId="540"/>
            <ac:spMk id="6" creationId="{00000000-0000-0000-0000-000000000000}"/>
          </ac:spMkLst>
        </pc:spChg>
      </pc:sldChg>
      <pc:sldChg chg="modSp del">
        <pc:chgData name="Anna Sjörs" userId="7d33c80b9a919992" providerId="LiveId" clId="{13778495-187E-4910-8EF5-F4C602A93F81}" dt="2020-04-27T15:48:16.098" v="487" actId="47"/>
        <pc:sldMkLst>
          <pc:docMk/>
          <pc:sldMk cId="2272331331" sldId="541"/>
        </pc:sldMkLst>
        <pc:spChg chg="mod">
          <ac:chgData name="Anna Sjörs" userId="7d33c80b9a919992" providerId="LiveId" clId="{13778495-187E-4910-8EF5-F4C602A93F81}" dt="2020-04-27T14:48:47.555" v="7"/>
          <ac:spMkLst>
            <pc:docMk/>
            <pc:sldMk cId="2272331331" sldId="541"/>
            <ac:spMk id="2" creationId="{E18F1F05-EB9F-4B3C-A7F2-1DAD2FB2424C}"/>
          </ac:spMkLst>
        </pc:spChg>
      </pc:sldChg>
      <pc:sldChg chg="modSp del">
        <pc:chgData name="Anna Sjörs" userId="7d33c80b9a919992" providerId="LiveId" clId="{13778495-187E-4910-8EF5-F4C602A93F81}" dt="2020-04-27T16:09:24.450" v="488" actId="47"/>
        <pc:sldMkLst>
          <pc:docMk/>
          <pc:sldMk cId="2589960765" sldId="542"/>
        </pc:sldMkLst>
        <pc:spChg chg="mod">
          <ac:chgData name="Anna Sjörs" userId="7d33c80b9a919992" providerId="LiveId" clId="{13778495-187E-4910-8EF5-F4C602A93F81}" dt="2020-04-27T14:48:47.555" v="7"/>
          <ac:spMkLst>
            <pc:docMk/>
            <pc:sldMk cId="2589960765" sldId="542"/>
            <ac:spMk id="4" creationId="{00000000-0000-0000-0000-000000000000}"/>
          </ac:spMkLst>
        </pc:spChg>
      </pc:sldChg>
      <pc:sldChg chg="modSp del">
        <pc:chgData name="Anna Sjörs" userId="7d33c80b9a919992" providerId="LiveId" clId="{13778495-187E-4910-8EF5-F4C602A93F81}" dt="2020-04-27T16:09:24.450" v="488" actId="47"/>
        <pc:sldMkLst>
          <pc:docMk/>
          <pc:sldMk cId="3515222397" sldId="543"/>
        </pc:sldMkLst>
        <pc:spChg chg="mod">
          <ac:chgData name="Anna Sjörs" userId="7d33c80b9a919992" providerId="LiveId" clId="{13778495-187E-4910-8EF5-F4C602A93F81}" dt="2020-04-27T14:48:47.555" v="7"/>
          <ac:spMkLst>
            <pc:docMk/>
            <pc:sldMk cId="3515222397" sldId="543"/>
            <ac:spMk id="6" creationId="{913D6338-60C2-4B48-8A7D-E1983DA2CA49}"/>
          </ac:spMkLst>
        </pc:spChg>
      </pc:sldChg>
      <pc:sldChg chg="modSp del">
        <pc:chgData name="Anna Sjörs" userId="7d33c80b9a919992" providerId="LiveId" clId="{13778495-187E-4910-8EF5-F4C602A93F81}" dt="2020-04-27T16:09:24.450" v="488" actId="47"/>
        <pc:sldMkLst>
          <pc:docMk/>
          <pc:sldMk cId="2491478197" sldId="544"/>
        </pc:sldMkLst>
        <pc:spChg chg="mod">
          <ac:chgData name="Anna Sjörs" userId="7d33c80b9a919992" providerId="LiveId" clId="{13778495-187E-4910-8EF5-F4C602A93F81}" dt="2020-04-27T14:48:47.555" v="7"/>
          <ac:spMkLst>
            <pc:docMk/>
            <pc:sldMk cId="2491478197" sldId="544"/>
            <ac:spMk id="2" creationId="{FABC73A2-43B8-4D81-8635-0D0B93F7C203}"/>
          </ac:spMkLst>
        </pc:spChg>
      </pc:sldChg>
      <pc:sldMasterChg chg="modSp modSldLayout">
        <pc:chgData name="Anna Sjörs" userId="7d33c80b9a919992" providerId="LiveId" clId="{13778495-187E-4910-8EF5-F4C602A93F81}" dt="2020-04-27T14:48:47.555" v="7"/>
        <pc:sldMasterMkLst>
          <pc:docMk/>
          <pc:sldMasterMk cId="0" sldId="2147483708"/>
        </pc:sldMasterMkLst>
        <pc:spChg chg="mod">
          <ac:chgData name="Anna Sjörs" userId="7d33c80b9a919992" providerId="LiveId" clId="{13778495-187E-4910-8EF5-F4C602A93F81}" dt="2020-04-27T14:48:47.555" v="7"/>
          <ac:spMkLst>
            <pc:docMk/>
            <pc:sldMasterMk cId="0" sldId="2147483708"/>
            <ac:spMk id="4" creationId="{00000000-0000-0000-0000-000000000000}"/>
          </ac:spMkLst>
        </pc:spChg>
        <pc:sldLayoutChg chg="modSp">
          <pc:chgData name="Anna Sjörs" userId="7d33c80b9a919992" providerId="LiveId" clId="{13778495-187E-4910-8EF5-F4C602A93F81}" dt="2020-04-27T14:48:47.555" v="7"/>
          <pc:sldLayoutMkLst>
            <pc:docMk/>
            <pc:sldMasterMk cId="0" sldId="2147483708"/>
            <pc:sldLayoutMk cId="0" sldId="2147483709"/>
          </pc:sldLayoutMkLst>
          <pc:spChg chg="mod">
            <ac:chgData name="Anna Sjörs" userId="7d33c80b9a919992" providerId="LiveId" clId="{13778495-187E-4910-8EF5-F4C602A93F81}" dt="2020-04-27T14:48:47.555" v="7"/>
            <ac:spMkLst>
              <pc:docMk/>
              <pc:sldMasterMk cId="0" sldId="2147483708"/>
              <pc:sldLayoutMk cId="0" sldId="2147483709"/>
              <ac:spMk id="4" creationId="{00000000-0000-0000-0000-000000000000}"/>
            </ac:spMkLst>
          </pc:spChg>
        </pc:sldLayoutChg>
        <pc:sldLayoutChg chg="modSp">
          <pc:chgData name="Anna Sjörs" userId="7d33c80b9a919992" providerId="LiveId" clId="{13778495-187E-4910-8EF5-F4C602A93F81}" dt="2020-04-27T14:48:47.555" v="7"/>
          <pc:sldLayoutMkLst>
            <pc:docMk/>
            <pc:sldMasterMk cId="0" sldId="2147483708"/>
            <pc:sldLayoutMk cId="0" sldId="2147483710"/>
          </pc:sldLayoutMkLst>
          <pc:spChg chg="mod">
            <ac:chgData name="Anna Sjörs" userId="7d33c80b9a919992" providerId="LiveId" clId="{13778495-187E-4910-8EF5-F4C602A93F81}" dt="2020-04-27T14:48:47.555" v="7"/>
            <ac:spMkLst>
              <pc:docMk/>
              <pc:sldMasterMk cId="0" sldId="2147483708"/>
              <pc:sldLayoutMk cId="0" sldId="2147483710"/>
              <ac:spMk id="4" creationId="{00000000-0000-0000-0000-000000000000}"/>
            </ac:spMkLst>
          </pc:spChg>
        </pc:sldLayoutChg>
        <pc:sldLayoutChg chg="modSp">
          <pc:chgData name="Anna Sjörs" userId="7d33c80b9a919992" providerId="LiveId" clId="{13778495-187E-4910-8EF5-F4C602A93F81}" dt="2020-04-27T14:48:47.555" v="7"/>
          <pc:sldLayoutMkLst>
            <pc:docMk/>
            <pc:sldMasterMk cId="0" sldId="2147483708"/>
            <pc:sldLayoutMk cId="0" sldId="2147483711"/>
          </pc:sldLayoutMkLst>
          <pc:spChg chg="mod">
            <ac:chgData name="Anna Sjörs" userId="7d33c80b9a919992" providerId="LiveId" clId="{13778495-187E-4910-8EF5-F4C602A93F81}" dt="2020-04-27T14:48:47.555" v="7"/>
            <ac:spMkLst>
              <pc:docMk/>
              <pc:sldMasterMk cId="0" sldId="2147483708"/>
              <pc:sldLayoutMk cId="0" sldId="2147483711"/>
              <ac:spMk id="4" creationId="{00000000-0000-0000-0000-000000000000}"/>
            </ac:spMkLst>
          </pc:spChg>
        </pc:sldLayoutChg>
        <pc:sldLayoutChg chg="modSp">
          <pc:chgData name="Anna Sjörs" userId="7d33c80b9a919992" providerId="LiveId" clId="{13778495-187E-4910-8EF5-F4C602A93F81}" dt="2020-04-27T14:48:47.555" v="7"/>
          <pc:sldLayoutMkLst>
            <pc:docMk/>
            <pc:sldMasterMk cId="0" sldId="2147483708"/>
            <pc:sldLayoutMk cId="0" sldId="2147483712"/>
          </pc:sldLayoutMkLst>
          <pc:spChg chg="mod">
            <ac:chgData name="Anna Sjörs" userId="7d33c80b9a919992" providerId="LiveId" clId="{13778495-187E-4910-8EF5-F4C602A93F81}" dt="2020-04-27T14:48:47.555" v="7"/>
            <ac:spMkLst>
              <pc:docMk/>
              <pc:sldMasterMk cId="0" sldId="2147483708"/>
              <pc:sldLayoutMk cId="0" sldId="2147483712"/>
              <ac:spMk id="5" creationId="{00000000-0000-0000-0000-000000000000}"/>
            </ac:spMkLst>
          </pc:spChg>
        </pc:sldLayoutChg>
        <pc:sldLayoutChg chg="modSp">
          <pc:chgData name="Anna Sjörs" userId="7d33c80b9a919992" providerId="LiveId" clId="{13778495-187E-4910-8EF5-F4C602A93F81}" dt="2020-04-27T14:48:47.555" v="7"/>
          <pc:sldLayoutMkLst>
            <pc:docMk/>
            <pc:sldMasterMk cId="0" sldId="2147483708"/>
            <pc:sldLayoutMk cId="0" sldId="2147483713"/>
          </pc:sldLayoutMkLst>
          <pc:spChg chg="mod">
            <ac:chgData name="Anna Sjörs" userId="7d33c80b9a919992" providerId="LiveId" clId="{13778495-187E-4910-8EF5-F4C602A93F81}" dt="2020-04-27T14:48:47.555" v="7"/>
            <ac:spMkLst>
              <pc:docMk/>
              <pc:sldMasterMk cId="0" sldId="2147483708"/>
              <pc:sldLayoutMk cId="0" sldId="2147483713"/>
              <ac:spMk id="7" creationId="{00000000-0000-0000-0000-000000000000}"/>
            </ac:spMkLst>
          </pc:spChg>
        </pc:sldLayoutChg>
        <pc:sldLayoutChg chg="modSp">
          <pc:chgData name="Anna Sjörs" userId="7d33c80b9a919992" providerId="LiveId" clId="{13778495-187E-4910-8EF5-F4C602A93F81}" dt="2020-04-27T14:48:47.555" v="7"/>
          <pc:sldLayoutMkLst>
            <pc:docMk/>
            <pc:sldMasterMk cId="0" sldId="2147483708"/>
            <pc:sldLayoutMk cId="0" sldId="2147483714"/>
          </pc:sldLayoutMkLst>
          <pc:spChg chg="mod">
            <ac:chgData name="Anna Sjörs" userId="7d33c80b9a919992" providerId="LiveId" clId="{13778495-187E-4910-8EF5-F4C602A93F81}" dt="2020-04-27T14:48:47.555" v="7"/>
            <ac:spMkLst>
              <pc:docMk/>
              <pc:sldMasterMk cId="0" sldId="2147483708"/>
              <pc:sldLayoutMk cId="0" sldId="2147483714"/>
              <ac:spMk id="3" creationId="{00000000-0000-0000-0000-000000000000}"/>
            </ac:spMkLst>
          </pc:spChg>
        </pc:sldLayoutChg>
        <pc:sldLayoutChg chg="modSp">
          <pc:chgData name="Anna Sjörs" userId="7d33c80b9a919992" providerId="LiveId" clId="{13778495-187E-4910-8EF5-F4C602A93F81}" dt="2020-04-27T14:48:47.555" v="7"/>
          <pc:sldLayoutMkLst>
            <pc:docMk/>
            <pc:sldMasterMk cId="0" sldId="2147483708"/>
            <pc:sldLayoutMk cId="0" sldId="2147483715"/>
          </pc:sldLayoutMkLst>
          <pc:spChg chg="mod">
            <ac:chgData name="Anna Sjörs" userId="7d33c80b9a919992" providerId="LiveId" clId="{13778495-187E-4910-8EF5-F4C602A93F81}" dt="2020-04-27T14:48:47.555" v="7"/>
            <ac:spMkLst>
              <pc:docMk/>
              <pc:sldMasterMk cId="0" sldId="2147483708"/>
              <pc:sldLayoutMk cId="0" sldId="2147483715"/>
              <ac:spMk id="2" creationId="{00000000-0000-0000-0000-000000000000}"/>
            </ac:spMkLst>
          </pc:spChg>
        </pc:sldLayoutChg>
        <pc:sldLayoutChg chg="modSp">
          <pc:chgData name="Anna Sjörs" userId="7d33c80b9a919992" providerId="LiveId" clId="{13778495-187E-4910-8EF5-F4C602A93F81}" dt="2020-04-27T14:48:47.555" v="7"/>
          <pc:sldLayoutMkLst>
            <pc:docMk/>
            <pc:sldMasterMk cId="0" sldId="2147483708"/>
            <pc:sldLayoutMk cId="0" sldId="2147483716"/>
          </pc:sldLayoutMkLst>
          <pc:spChg chg="mod">
            <ac:chgData name="Anna Sjörs" userId="7d33c80b9a919992" providerId="LiveId" clId="{13778495-187E-4910-8EF5-F4C602A93F81}" dt="2020-04-27T14:48:47.555" v="7"/>
            <ac:spMkLst>
              <pc:docMk/>
              <pc:sldMasterMk cId="0" sldId="2147483708"/>
              <pc:sldLayoutMk cId="0" sldId="2147483716"/>
              <ac:spMk id="5" creationId="{00000000-0000-0000-0000-000000000000}"/>
            </ac:spMkLst>
          </pc:spChg>
        </pc:sldLayoutChg>
        <pc:sldLayoutChg chg="modSp">
          <pc:chgData name="Anna Sjörs" userId="7d33c80b9a919992" providerId="LiveId" clId="{13778495-187E-4910-8EF5-F4C602A93F81}" dt="2020-04-27T14:48:47.555" v="7"/>
          <pc:sldLayoutMkLst>
            <pc:docMk/>
            <pc:sldMasterMk cId="0" sldId="2147483708"/>
            <pc:sldLayoutMk cId="0" sldId="2147483717"/>
          </pc:sldLayoutMkLst>
          <pc:spChg chg="mod">
            <ac:chgData name="Anna Sjörs" userId="7d33c80b9a919992" providerId="LiveId" clId="{13778495-187E-4910-8EF5-F4C602A93F81}" dt="2020-04-27T14:48:47.555" v="7"/>
            <ac:spMkLst>
              <pc:docMk/>
              <pc:sldMasterMk cId="0" sldId="2147483708"/>
              <pc:sldLayoutMk cId="0" sldId="2147483717"/>
              <ac:spMk id="5" creationId="{00000000-0000-0000-0000-000000000000}"/>
            </ac:spMkLst>
          </pc:spChg>
        </pc:sldLayoutChg>
        <pc:sldLayoutChg chg="modSp">
          <pc:chgData name="Anna Sjörs" userId="7d33c80b9a919992" providerId="LiveId" clId="{13778495-187E-4910-8EF5-F4C602A93F81}" dt="2020-04-27T14:48:47.555" v="7"/>
          <pc:sldLayoutMkLst>
            <pc:docMk/>
            <pc:sldMasterMk cId="0" sldId="2147483708"/>
            <pc:sldLayoutMk cId="0" sldId="2147483718"/>
          </pc:sldLayoutMkLst>
          <pc:spChg chg="mod">
            <ac:chgData name="Anna Sjörs" userId="7d33c80b9a919992" providerId="LiveId" clId="{13778495-187E-4910-8EF5-F4C602A93F81}" dt="2020-04-27T14:48:47.555" v="7"/>
            <ac:spMkLst>
              <pc:docMk/>
              <pc:sldMasterMk cId="0" sldId="2147483708"/>
              <pc:sldLayoutMk cId="0" sldId="2147483718"/>
              <ac:spMk id="4" creationId="{00000000-0000-0000-0000-000000000000}"/>
            </ac:spMkLst>
          </pc:spChg>
        </pc:sldLayoutChg>
        <pc:sldLayoutChg chg="modSp">
          <pc:chgData name="Anna Sjörs" userId="7d33c80b9a919992" providerId="LiveId" clId="{13778495-187E-4910-8EF5-F4C602A93F81}" dt="2020-04-27T14:48:47.555" v="7"/>
          <pc:sldLayoutMkLst>
            <pc:docMk/>
            <pc:sldMasterMk cId="0" sldId="2147483708"/>
            <pc:sldLayoutMk cId="0" sldId="2147483719"/>
          </pc:sldLayoutMkLst>
          <pc:spChg chg="mod">
            <ac:chgData name="Anna Sjörs" userId="7d33c80b9a919992" providerId="LiveId" clId="{13778495-187E-4910-8EF5-F4C602A93F81}" dt="2020-04-27T14:48:47.555" v="7"/>
            <ac:spMkLst>
              <pc:docMk/>
              <pc:sldMasterMk cId="0" sldId="2147483708"/>
              <pc:sldLayoutMk cId="0" sldId="2147483719"/>
              <ac:spMk id="4" creationId="{00000000-0000-0000-0000-000000000000}"/>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p:cNvSpPr>
            <a:spLocks noGrp="1"/>
          </p:cNvSpPr>
          <p:nvPr>
            <p:ph type="hdr" sz="quarter"/>
          </p:nvPr>
        </p:nvSpPr>
        <p:spPr>
          <a:xfrm>
            <a:off x="1" y="2"/>
            <a:ext cx="3077739" cy="511731"/>
          </a:xfrm>
          <a:prstGeom prst="rect">
            <a:avLst/>
          </a:prstGeom>
        </p:spPr>
        <p:txBody>
          <a:bodyPr vert="horz" lIns="94768" tIns="47384" rIns="94768" bIns="47384" rtlCol="0"/>
          <a:lstStyle>
            <a:lvl1pPr algn="l">
              <a:defRPr sz="1200"/>
            </a:lvl1pPr>
          </a:lstStyle>
          <a:p>
            <a:r>
              <a:rPr lang="sv-SE" dirty="0"/>
              <a:t>Klarälvens vattenråd, Anna Sjörs</a:t>
            </a:r>
          </a:p>
        </p:txBody>
      </p:sp>
      <p:sp>
        <p:nvSpPr>
          <p:cNvPr id="3" name="Platshållare för datum 2"/>
          <p:cNvSpPr>
            <a:spLocks noGrp="1"/>
          </p:cNvSpPr>
          <p:nvPr>
            <p:ph type="dt" sz="quarter" idx="1"/>
          </p:nvPr>
        </p:nvSpPr>
        <p:spPr>
          <a:xfrm>
            <a:off x="4023094" y="2"/>
            <a:ext cx="3077739" cy="511731"/>
          </a:xfrm>
          <a:prstGeom prst="rect">
            <a:avLst/>
          </a:prstGeom>
        </p:spPr>
        <p:txBody>
          <a:bodyPr vert="horz" lIns="94768" tIns="47384" rIns="94768" bIns="47384" rtlCol="0"/>
          <a:lstStyle>
            <a:lvl1pPr algn="r">
              <a:defRPr sz="1200"/>
            </a:lvl1pPr>
          </a:lstStyle>
          <a:p>
            <a:fld id="{09C845D0-EE24-48F7-A4B9-F4C4EBEC376C}" type="datetimeFigureOut">
              <a:rPr lang="sv-SE" smtClean="0"/>
              <a:t>2020-04-27</a:t>
            </a:fld>
            <a:endParaRPr lang="sv-SE" dirty="0"/>
          </a:p>
        </p:txBody>
      </p:sp>
      <p:sp>
        <p:nvSpPr>
          <p:cNvPr id="4" name="Platshållare för sidfot 3"/>
          <p:cNvSpPr>
            <a:spLocks noGrp="1"/>
          </p:cNvSpPr>
          <p:nvPr>
            <p:ph type="ftr" sz="quarter" idx="2"/>
          </p:nvPr>
        </p:nvSpPr>
        <p:spPr>
          <a:xfrm>
            <a:off x="1" y="9721108"/>
            <a:ext cx="3077739" cy="511731"/>
          </a:xfrm>
          <a:prstGeom prst="rect">
            <a:avLst/>
          </a:prstGeom>
        </p:spPr>
        <p:txBody>
          <a:bodyPr vert="horz" lIns="94768" tIns="47384" rIns="94768" bIns="47384" rtlCol="0" anchor="b"/>
          <a:lstStyle>
            <a:lvl1pPr algn="l">
              <a:defRPr sz="1200"/>
            </a:lvl1pPr>
          </a:lstStyle>
          <a:p>
            <a:endParaRPr lang="sv-SE" dirty="0"/>
          </a:p>
        </p:txBody>
      </p:sp>
      <p:sp>
        <p:nvSpPr>
          <p:cNvPr id="5" name="Platshållare för bildnummer 4"/>
          <p:cNvSpPr>
            <a:spLocks noGrp="1"/>
          </p:cNvSpPr>
          <p:nvPr>
            <p:ph type="sldNum" sz="quarter" idx="3"/>
          </p:nvPr>
        </p:nvSpPr>
        <p:spPr>
          <a:xfrm>
            <a:off x="4023094" y="9721108"/>
            <a:ext cx="3077739" cy="511731"/>
          </a:xfrm>
          <a:prstGeom prst="rect">
            <a:avLst/>
          </a:prstGeom>
        </p:spPr>
        <p:txBody>
          <a:bodyPr vert="horz" lIns="94768" tIns="47384" rIns="94768" bIns="47384" rtlCol="0" anchor="b"/>
          <a:lstStyle>
            <a:lvl1pPr algn="r">
              <a:defRPr sz="1200"/>
            </a:lvl1pPr>
          </a:lstStyle>
          <a:p>
            <a:fld id="{1B5E60A9-EF0B-4152-AF62-081A94418285}" type="slidenum">
              <a:rPr lang="sv-SE" smtClean="0"/>
              <a:t>‹#›</a:t>
            </a:fld>
            <a:endParaRPr lang="sv-SE" dirty="0"/>
          </a:p>
        </p:txBody>
      </p:sp>
    </p:spTree>
    <p:extLst>
      <p:ext uri="{BB962C8B-B14F-4D97-AF65-F5344CB8AC3E}">
        <p14:creationId xmlns:p14="http://schemas.microsoft.com/office/powerpoint/2010/main" val="3210055881"/>
      </p:ext>
    </p:extLst>
  </p:cSld>
  <p:clrMap bg1="lt1" tx1="dk1" bg2="lt2" tx2="dk2" accent1="accent1" accent2="accent2" accent3="accent3" accent4="accent4" accent5="accent5" accent6="accent6" hlink="hlink" folHlink="folHlink"/>
  <p:hf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p:cNvSpPr>
            <a:spLocks noGrp="1"/>
          </p:cNvSpPr>
          <p:nvPr>
            <p:ph type="hdr" sz="quarter"/>
          </p:nvPr>
        </p:nvSpPr>
        <p:spPr>
          <a:xfrm>
            <a:off x="1" y="2"/>
            <a:ext cx="3077739" cy="511731"/>
          </a:xfrm>
          <a:prstGeom prst="rect">
            <a:avLst/>
          </a:prstGeom>
        </p:spPr>
        <p:txBody>
          <a:bodyPr vert="horz" lIns="94768" tIns="47384" rIns="94768" bIns="47384" rtlCol="0"/>
          <a:lstStyle>
            <a:lvl1pPr algn="l">
              <a:defRPr sz="1200"/>
            </a:lvl1pPr>
          </a:lstStyle>
          <a:p>
            <a:r>
              <a:rPr lang="sv-SE" dirty="0"/>
              <a:t>Klarälvens vattenråd, Anna Sjörs</a:t>
            </a:r>
          </a:p>
        </p:txBody>
      </p:sp>
      <p:sp>
        <p:nvSpPr>
          <p:cNvPr id="3" name="Platshållare för datum 2"/>
          <p:cNvSpPr>
            <a:spLocks noGrp="1"/>
          </p:cNvSpPr>
          <p:nvPr>
            <p:ph type="dt" idx="1"/>
          </p:nvPr>
        </p:nvSpPr>
        <p:spPr>
          <a:xfrm>
            <a:off x="4023094" y="2"/>
            <a:ext cx="3077739" cy="511731"/>
          </a:xfrm>
          <a:prstGeom prst="rect">
            <a:avLst/>
          </a:prstGeom>
        </p:spPr>
        <p:txBody>
          <a:bodyPr vert="horz" lIns="94768" tIns="47384" rIns="94768" bIns="47384" rtlCol="0"/>
          <a:lstStyle>
            <a:lvl1pPr algn="r">
              <a:defRPr sz="1200"/>
            </a:lvl1pPr>
          </a:lstStyle>
          <a:p>
            <a:fld id="{2FCEC4BD-3DC7-4A66-9F97-CDB142477E2B}" type="datetimeFigureOut">
              <a:rPr lang="sv-SE" smtClean="0"/>
              <a:t>2020-04-27</a:t>
            </a:fld>
            <a:endParaRPr lang="sv-SE" dirty="0"/>
          </a:p>
        </p:txBody>
      </p:sp>
      <p:sp>
        <p:nvSpPr>
          <p:cNvPr id="4" name="Platshållare för bildobjekt 3"/>
          <p:cNvSpPr>
            <a:spLocks noGrp="1" noRot="1" noChangeAspect="1"/>
          </p:cNvSpPr>
          <p:nvPr>
            <p:ph type="sldImg" idx="2"/>
          </p:nvPr>
        </p:nvSpPr>
        <p:spPr>
          <a:xfrm>
            <a:off x="993775" y="768350"/>
            <a:ext cx="5114925" cy="3836988"/>
          </a:xfrm>
          <a:prstGeom prst="rect">
            <a:avLst/>
          </a:prstGeom>
          <a:noFill/>
          <a:ln w="12700">
            <a:solidFill>
              <a:prstClr val="black"/>
            </a:solidFill>
          </a:ln>
        </p:spPr>
        <p:txBody>
          <a:bodyPr vert="horz" lIns="94768" tIns="47384" rIns="94768" bIns="47384" rtlCol="0" anchor="ctr"/>
          <a:lstStyle/>
          <a:p>
            <a:endParaRPr lang="sv-SE" dirty="0"/>
          </a:p>
        </p:txBody>
      </p:sp>
      <p:sp>
        <p:nvSpPr>
          <p:cNvPr id="5" name="Platshållare för anteckningar 4"/>
          <p:cNvSpPr>
            <a:spLocks noGrp="1"/>
          </p:cNvSpPr>
          <p:nvPr>
            <p:ph type="body" sz="quarter" idx="3"/>
          </p:nvPr>
        </p:nvSpPr>
        <p:spPr>
          <a:xfrm>
            <a:off x="710249" y="4861442"/>
            <a:ext cx="5681980" cy="4605576"/>
          </a:xfrm>
          <a:prstGeom prst="rect">
            <a:avLst/>
          </a:prstGeom>
        </p:spPr>
        <p:txBody>
          <a:bodyPr vert="horz" lIns="94768" tIns="47384" rIns="94768" bIns="47384" rtlCol="0"/>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6" name="Platshållare för sidfot 5"/>
          <p:cNvSpPr>
            <a:spLocks noGrp="1"/>
          </p:cNvSpPr>
          <p:nvPr>
            <p:ph type="ftr" sz="quarter" idx="4"/>
          </p:nvPr>
        </p:nvSpPr>
        <p:spPr>
          <a:xfrm>
            <a:off x="1" y="9721108"/>
            <a:ext cx="3077739" cy="511731"/>
          </a:xfrm>
          <a:prstGeom prst="rect">
            <a:avLst/>
          </a:prstGeom>
        </p:spPr>
        <p:txBody>
          <a:bodyPr vert="horz" lIns="94768" tIns="47384" rIns="94768" bIns="47384" rtlCol="0" anchor="b"/>
          <a:lstStyle>
            <a:lvl1pPr algn="l">
              <a:defRPr sz="1200"/>
            </a:lvl1pPr>
          </a:lstStyle>
          <a:p>
            <a:endParaRPr lang="sv-SE" dirty="0"/>
          </a:p>
        </p:txBody>
      </p:sp>
      <p:sp>
        <p:nvSpPr>
          <p:cNvPr id="7" name="Platshållare för bildnummer 6"/>
          <p:cNvSpPr>
            <a:spLocks noGrp="1"/>
          </p:cNvSpPr>
          <p:nvPr>
            <p:ph type="sldNum" sz="quarter" idx="5"/>
          </p:nvPr>
        </p:nvSpPr>
        <p:spPr>
          <a:xfrm>
            <a:off x="4023094" y="9721108"/>
            <a:ext cx="3077739" cy="511731"/>
          </a:xfrm>
          <a:prstGeom prst="rect">
            <a:avLst/>
          </a:prstGeom>
        </p:spPr>
        <p:txBody>
          <a:bodyPr vert="horz" lIns="94768" tIns="47384" rIns="94768" bIns="47384" rtlCol="0" anchor="b"/>
          <a:lstStyle>
            <a:lvl1pPr algn="r">
              <a:defRPr sz="1200"/>
            </a:lvl1pPr>
          </a:lstStyle>
          <a:p>
            <a:fld id="{376110A8-5BE2-4339-8CAC-96FE1721E13D}" type="slidenum">
              <a:rPr lang="sv-SE" smtClean="0"/>
              <a:t>‹#›</a:t>
            </a:fld>
            <a:endParaRPr lang="sv-SE" dirty="0"/>
          </a:p>
        </p:txBody>
      </p:sp>
    </p:spTree>
    <p:extLst>
      <p:ext uri="{BB962C8B-B14F-4D97-AF65-F5344CB8AC3E}">
        <p14:creationId xmlns:p14="http://schemas.microsoft.com/office/powerpoint/2010/main" val="1879954778"/>
      </p:ext>
    </p:extLst>
  </p:cSld>
  <p:clrMap bg1="lt1" tx1="dk1" bg2="lt2" tx2="dk2" accent1="accent1" accent2="accent2" accent3="accent3" accent4="accent4" accent5="accent5" accent6="accent6" hlink="hlink" folHlink="folHlink"/>
  <p:hf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10"/>
          </p:nvPr>
        </p:nvSpPr>
        <p:spPr/>
        <p:txBody>
          <a:bodyPr/>
          <a:lstStyle/>
          <a:p>
            <a:fld id="{376110A8-5BE2-4339-8CAC-96FE1721E13D}" type="slidenum">
              <a:rPr lang="sv-SE" smtClean="0"/>
              <a:t>1</a:t>
            </a:fld>
            <a:endParaRPr lang="sv-SE" dirty="0"/>
          </a:p>
        </p:txBody>
      </p:sp>
      <p:sp>
        <p:nvSpPr>
          <p:cNvPr id="5" name="Platshållare för sidhuvud 4">
            <a:extLst>
              <a:ext uri="{FF2B5EF4-FFF2-40B4-BE49-F238E27FC236}">
                <a16:creationId xmlns:a16="http://schemas.microsoft.com/office/drawing/2014/main" id="{9B4CE348-277F-4300-8AF8-A305A674D1F6}"/>
              </a:ext>
            </a:extLst>
          </p:cNvPr>
          <p:cNvSpPr>
            <a:spLocks noGrp="1"/>
          </p:cNvSpPr>
          <p:nvPr>
            <p:ph type="hdr" sz="quarter"/>
          </p:nvPr>
        </p:nvSpPr>
        <p:spPr/>
        <p:txBody>
          <a:bodyPr/>
          <a:lstStyle/>
          <a:p>
            <a:r>
              <a:rPr lang="sv-SE" dirty="0"/>
              <a:t>Klarälvens vattenråd, Anna Sjörs</a:t>
            </a:r>
          </a:p>
        </p:txBody>
      </p:sp>
      <p:sp>
        <p:nvSpPr>
          <p:cNvPr id="6" name="Platshållare för sidfot 5">
            <a:extLst>
              <a:ext uri="{FF2B5EF4-FFF2-40B4-BE49-F238E27FC236}">
                <a16:creationId xmlns:a16="http://schemas.microsoft.com/office/drawing/2014/main" id="{05F6F210-B63C-4A15-8166-584628B6532B}"/>
              </a:ext>
            </a:extLst>
          </p:cNvPr>
          <p:cNvSpPr>
            <a:spLocks noGrp="1"/>
          </p:cNvSpPr>
          <p:nvPr>
            <p:ph type="ftr" sz="quarter" idx="4"/>
          </p:nvPr>
        </p:nvSpPr>
        <p:spPr/>
        <p:txBody>
          <a:bodyPr/>
          <a:lstStyle/>
          <a:p>
            <a:endParaRPr lang="sv-SE" dirty="0"/>
          </a:p>
        </p:txBody>
      </p:sp>
    </p:spTree>
    <p:extLst>
      <p:ext uri="{BB962C8B-B14F-4D97-AF65-F5344CB8AC3E}">
        <p14:creationId xmlns:p14="http://schemas.microsoft.com/office/powerpoint/2010/main" val="23890710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10"/>
          </p:nvPr>
        </p:nvSpPr>
        <p:spPr/>
        <p:txBody>
          <a:bodyPr/>
          <a:lstStyle/>
          <a:p>
            <a:fld id="{376110A8-5BE2-4339-8CAC-96FE1721E13D}" type="slidenum">
              <a:rPr lang="sv-SE" smtClean="0"/>
              <a:t>2</a:t>
            </a:fld>
            <a:endParaRPr lang="sv-SE" dirty="0"/>
          </a:p>
        </p:txBody>
      </p:sp>
      <p:sp>
        <p:nvSpPr>
          <p:cNvPr id="5" name="Platshållare för sidhuvud 4">
            <a:extLst>
              <a:ext uri="{FF2B5EF4-FFF2-40B4-BE49-F238E27FC236}">
                <a16:creationId xmlns:a16="http://schemas.microsoft.com/office/drawing/2014/main" id="{DF7319B5-D159-4CEE-8C32-666A53838DA8}"/>
              </a:ext>
            </a:extLst>
          </p:cNvPr>
          <p:cNvSpPr>
            <a:spLocks noGrp="1"/>
          </p:cNvSpPr>
          <p:nvPr>
            <p:ph type="hdr" sz="quarter"/>
          </p:nvPr>
        </p:nvSpPr>
        <p:spPr/>
        <p:txBody>
          <a:bodyPr/>
          <a:lstStyle/>
          <a:p>
            <a:r>
              <a:rPr lang="sv-SE" dirty="0"/>
              <a:t>Klarälvens vattenråd, Anna Sjörs</a:t>
            </a:r>
          </a:p>
        </p:txBody>
      </p:sp>
      <p:sp>
        <p:nvSpPr>
          <p:cNvPr id="6" name="Platshållare för sidfot 5">
            <a:extLst>
              <a:ext uri="{FF2B5EF4-FFF2-40B4-BE49-F238E27FC236}">
                <a16:creationId xmlns:a16="http://schemas.microsoft.com/office/drawing/2014/main" id="{20D7ACBC-D1C3-448B-AA63-F87828B1824E}"/>
              </a:ext>
            </a:extLst>
          </p:cNvPr>
          <p:cNvSpPr>
            <a:spLocks noGrp="1"/>
          </p:cNvSpPr>
          <p:nvPr>
            <p:ph type="ftr" sz="quarter" idx="4"/>
          </p:nvPr>
        </p:nvSpPr>
        <p:spPr/>
        <p:txBody>
          <a:bodyPr/>
          <a:lstStyle/>
          <a:p>
            <a:endParaRPr lang="sv-SE" dirty="0"/>
          </a:p>
        </p:txBody>
      </p:sp>
    </p:spTree>
    <p:extLst>
      <p:ext uri="{BB962C8B-B14F-4D97-AF65-F5344CB8AC3E}">
        <p14:creationId xmlns:p14="http://schemas.microsoft.com/office/powerpoint/2010/main" val="29287126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10"/>
          </p:nvPr>
        </p:nvSpPr>
        <p:spPr/>
        <p:txBody>
          <a:bodyPr/>
          <a:lstStyle/>
          <a:p>
            <a:fld id="{376110A8-5BE2-4339-8CAC-96FE1721E13D}" type="slidenum">
              <a:rPr lang="sv-SE" smtClean="0"/>
              <a:t>3</a:t>
            </a:fld>
            <a:endParaRPr lang="sv-SE" dirty="0"/>
          </a:p>
        </p:txBody>
      </p:sp>
      <p:sp>
        <p:nvSpPr>
          <p:cNvPr id="5" name="Platshållare för sidhuvud 4">
            <a:extLst>
              <a:ext uri="{FF2B5EF4-FFF2-40B4-BE49-F238E27FC236}">
                <a16:creationId xmlns:a16="http://schemas.microsoft.com/office/drawing/2014/main" id="{F033B34F-F494-4122-BA96-F442C122B74B}"/>
              </a:ext>
            </a:extLst>
          </p:cNvPr>
          <p:cNvSpPr>
            <a:spLocks noGrp="1"/>
          </p:cNvSpPr>
          <p:nvPr>
            <p:ph type="hdr" sz="quarter"/>
          </p:nvPr>
        </p:nvSpPr>
        <p:spPr/>
        <p:txBody>
          <a:bodyPr/>
          <a:lstStyle/>
          <a:p>
            <a:r>
              <a:rPr lang="sv-SE" dirty="0"/>
              <a:t>Klarälvens vattenråd, Anna Sjörs</a:t>
            </a:r>
          </a:p>
        </p:txBody>
      </p:sp>
      <p:sp>
        <p:nvSpPr>
          <p:cNvPr id="6" name="Platshållare för sidfot 5">
            <a:extLst>
              <a:ext uri="{FF2B5EF4-FFF2-40B4-BE49-F238E27FC236}">
                <a16:creationId xmlns:a16="http://schemas.microsoft.com/office/drawing/2014/main" id="{AA6AFCB6-0998-43CF-91B2-587CA33D0CD2}"/>
              </a:ext>
            </a:extLst>
          </p:cNvPr>
          <p:cNvSpPr>
            <a:spLocks noGrp="1"/>
          </p:cNvSpPr>
          <p:nvPr>
            <p:ph type="ftr" sz="quarter" idx="4"/>
          </p:nvPr>
        </p:nvSpPr>
        <p:spPr/>
        <p:txBody>
          <a:bodyPr/>
          <a:lstStyle/>
          <a:p>
            <a:endParaRPr lang="sv-SE" dirty="0"/>
          </a:p>
        </p:txBody>
      </p:sp>
    </p:spTree>
    <p:extLst>
      <p:ext uri="{BB962C8B-B14F-4D97-AF65-F5344CB8AC3E}">
        <p14:creationId xmlns:p14="http://schemas.microsoft.com/office/powerpoint/2010/main" val="27712245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10"/>
          </p:nvPr>
        </p:nvSpPr>
        <p:spPr/>
        <p:txBody>
          <a:bodyPr/>
          <a:lstStyle/>
          <a:p>
            <a:fld id="{376110A8-5BE2-4339-8CAC-96FE1721E13D}" type="slidenum">
              <a:rPr lang="sv-SE" smtClean="0"/>
              <a:t>4</a:t>
            </a:fld>
            <a:endParaRPr lang="sv-SE" dirty="0"/>
          </a:p>
        </p:txBody>
      </p:sp>
      <p:sp>
        <p:nvSpPr>
          <p:cNvPr id="5" name="Platshållare för sidhuvud 4">
            <a:extLst>
              <a:ext uri="{FF2B5EF4-FFF2-40B4-BE49-F238E27FC236}">
                <a16:creationId xmlns:a16="http://schemas.microsoft.com/office/drawing/2014/main" id="{EAB324BF-9A85-4B38-BEB6-C2821CAD76B5}"/>
              </a:ext>
            </a:extLst>
          </p:cNvPr>
          <p:cNvSpPr>
            <a:spLocks noGrp="1"/>
          </p:cNvSpPr>
          <p:nvPr>
            <p:ph type="hdr" sz="quarter"/>
          </p:nvPr>
        </p:nvSpPr>
        <p:spPr/>
        <p:txBody>
          <a:bodyPr/>
          <a:lstStyle/>
          <a:p>
            <a:r>
              <a:rPr lang="sv-SE" dirty="0"/>
              <a:t>Klarälvens vattenråd, Anna Sjörs</a:t>
            </a:r>
          </a:p>
        </p:txBody>
      </p:sp>
      <p:sp>
        <p:nvSpPr>
          <p:cNvPr id="6" name="Platshållare för sidfot 5">
            <a:extLst>
              <a:ext uri="{FF2B5EF4-FFF2-40B4-BE49-F238E27FC236}">
                <a16:creationId xmlns:a16="http://schemas.microsoft.com/office/drawing/2014/main" id="{66E271DB-5092-44EC-A54F-0708B2F3E3F8}"/>
              </a:ext>
            </a:extLst>
          </p:cNvPr>
          <p:cNvSpPr>
            <a:spLocks noGrp="1"/>
          </p:cNvSpPr>
          <p:nvPr>
            <p:ph type="ftr" sz="quarter" idx="4"/>
          </p:nvPr>
        </p:nvSpPr>
        <p:spPr/>
        <p:txBody>
          <a:bodyPr/>
          <a:lstStyle/>
          <a:p>
            <a:endParaRPr lang="sv-SE" dirty="0"/>
          </a:p>
        </p:txBody>
      </p:sp>
    </p:spTree>
    <p:extLst>
      <p:ext uri="{BB962C8B-B14F-4D97-AF65-F5344CB8AC3E}">
        <p14:creationId xmlns:p14="http://schemas.microsoft.com/office/powerpoint/2010/main" val="958863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10"/>
          </p:nvPr>
        </p:nvSpPr>
        <p:spPr/>
        <p:txBody>
          <a:bodyPr/>
          <a:lstStyle/>
          <a:p>
            <a:fld id="{376110A8-5BE2-4339-8CAC-96FE1721E13D}" type="slidenum">
              <a:rPr lang="sv-SE" smtClean="0"/>
              <a:t>5</a:t>
            </a:fld>
            <a:endParaRPr lang="sv-SE" dirty="0"/>
          </a:p>
        </p:txBody>
      </p:sp>
      <p:sp>
        <p:nvSpPr>
          <p:cNvPr id="5" name="Platshållare för sidhuvud 4">
            <a:extLst>
              <a:ext uri="{FF2B5EF4-FFF2-40B4-BE49-F238E27FC236}">
                <a16:creationId xmlns:a16="http://schemas.microsoft.com/office/drawing/2014/main" id="{C7E7CBED-6A92-4D0B-B922-44E4F06E65EC}"/>
              </a:ext>
            </a:extLst>
          </p:cNvPr>
          <p:cNvSpPr>
            <a:spLocks noGrp="1"/>
          </p:cNvSpPr>
          <p:nvPr>
            <p:ph type="hdr" sz="quarter"/>
          </p:nvPr>
        </p:nvSpPr>
        <p:spPr/>
        <p:txBody>
          <a:bodyPr/>
          <a:lstStyle/>
          <a:p>
            <a:r>
              <a:rPr lang="sv-SE" dirty="0"/>
              <a:t>Klarälvens vattenråd, Anna Sjörs</a:t>
            </a:r>
          </a:p>
        </p:txBody>
      </p:sp>
      <p:sp>
        <p:nvSpPr>
          <p:cNvPr id="6" name="Platshållare för sidfot 5">
            <a:extLst>
              <a:ext uri="{FF2B5EF4-FFF2-40B4-BE49-F238E27FC236}">
                <a16:creationId xmlns:a16="http://schemas.microsoft.com/office/drawing/2014/main" id="{999BE6CC-1442-4007-8FAD-C3776C429AE1}"/>
              </a:ext>
            </a:extLst>
          </p:cNvPr>
          <p:cNvSpPr>
            <a:spLocks noGrp="1"/>
          </p:cNvSpPr>
          <p:nvPr>
            <p:ph type="ftr" sz="quarter" idx="4"/>
          </p:nvPr>
        </p:nvSpPr>
        <p:spPr/>
        <p:txBody>
          <a:bodyPr/>
          <a:lstStyle/>
          <a:p>
            <a:endParaRPr lang="sv-SE" dirty="0"/>
          </a:p>
        </p:txBody>
      </p:sp>
    </p:spTree>
    <p:extLst>
      <p:ext uri="{BB962C8B-B14F-4D97-AF65-F5344CB8AC3E}">
        <p14:creationId xmlns:p14="http://schemas.microsoft.com/office/powerpoint/2010/main" val="30560223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10"/>
          </p:nvPr>
        </p:nvSpPr>
        <p:spPr/>
        <p:txBody>
          <a:bodyPr/>
          <a:lstStyle/>
          <a:p>
            <a:fld id="{376110A8-5BE2-4339-8CAC-96FE1721E13D}" type="slidenum">
              <a:rPr lang="sv-SE" smtClean="0"/>
              <a:t>6</a:t>
            </a:fld>
            <a:endParaRPr lang="sv-SE" dirty="0"/>
          </a:p>
        </p:txBody>
      </p:sp>
      <p:sp>
        <p:nvSpPr>
          <p:cNvPr id="5" name="Platshållare för sidhuvud 4">
            <a:extLst>
              <a:ext uri="{FF2B5EF4-FFF2-40B4-BE49-F238E27FC236}">
                <a16:creationId xmlns:a16="http://schemas.microsoft.com/office/drawing/2014/main" id="{BE4A8111-CB25-466F-8C47-D597344134D0}"/>
              </a:ext>
            </a:extLst>
          </p:cNvPr>
          <p:cNvSpPr>
            <a:spLocks noGrp="1"/>
          </p:cNvSpPr>
          <p:nvPr>
            <p:ph type="hdr" sz="quarter"/>
          </p:nvPr>
        </p:nvSpPr>
        <p:spPr/>
        <p:txBody>
          <a:bodyPr/>
          <a:lstStyle/>
          <a:p>
            <a:r>
              <a:rPr lang="sv-SE" dirty="0"/>
              <a:t>Klarälvens vattenråd, Anna Sjörs</a:t>
            </a:r>
          </a:p>
        </p:txBody>
      </p:sp>
      <p:sp>
        <p:nvSpPr>
          <p:cNvPr id="6" name="Platshållare för sidfot 5">
            <a:extLst>
              <a:ext uri="{FF2B5EF4-FFF2-40B4-BE49-F238E27FC236}">
                <a16:creationId xmlns:a16="http://schemas.microsoft.com/office/drawing/2014/main" id="{EA790191-F929-4A13-91CB-4FB8DFDA71EB}"/>
              </a:ext>
            </a:extLst>
          </p:cNvPr>
          <p:cNvSpPr>
            <a:spLocks noGrp="1"/>
          </p:cNvSpPr>
          <p:nvPr>
            <p:ph type="ftr" sz="quarter" idx="4"/>
          </p:nvPr>
        </p:nvSpPr>
        <p:spPr/>
        <p:txBody>
          <a:bodyPr/>
          <a:lstStyle/>
          <a:p>
            <a:endParaRPr lang="sv-SE" dirty="0"/>
          </a:p>
        </p:txBody>
      </p:sp>
    </p:spTree>
    <p:extLst>
      <p:ext uri="{BB962C8B-B14F-4D97-AF65-F5344CB8AC3E}">
        <p14:creationId xmlns:p14="http://schemas.microsoft.com/office/powerpoint/2010/main" val="15466295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10"/>
          </p:nvPr>
        </p:nvSpPr>
        <p:spPr/>
        <p:txBody>
          <a:bodyPr/>
          <a:lstStyle/>
          <a:p>
            <a:fld id="{376110A8-5BE2-4339-8CAC-96FE1721E13D}" type="slidenum">
              <a:rPr lang="sv-SE" smtClean="0"/>
              <a:t>7</a:t>
            </a:fld>
            <a:endParaRPr lang="sv-SE" dirty="0"/>
          </a:p>
        </p:txBody>
      </p:sp>
      <p:sp>
        <p:nvSpPr>
          <p:cNvPr id="5" name="Platshållare för sidhuvud 4">
            <a:extLst>
              <a:ext uri="{FF2B5EF4-FFF2-40B4-BE49-F238E27FC236}">
                <a16:creationId xmlns:a16="http://schemas.microsoft.com/office/drawing/2014/main" id="{B992CC0A-9607-4FD2-A459-C8D5D3E87D88}"/>
              </a:ext>
            </a:extLst>
          </p:cNvPr>
          <p:cNvSpPr>
            <a:spLocks noGrp="1"/>
          </p:cNvSpPr>
          <p:nvPr>
            <p:ph type="hdr" sz="quarter"/>
          </p:nvPr>
        </p:nvSpPr>
        <p:spPr/>
        <p:txBody>
          <a:bodyPr/>
          <a:lstStyle/>
          <a:p>
            <a:r>
              <a:rPr lang="sv-SE" dirty="0"/>
              <a:t>Klarälvens vattenråd, Anna Sjörs</a:t>
            </a:r>
          </a:p>
        </p:txBody>
      </p:sp>
      <p:sp>
        <p:nvSpPr>
          <p:cNvPr id="6" name="Platshållare för sidfot 5">
            <a:extLst>
              <a:ext uri="{FF2B5EF4-FFF2-40B4-BE49-F238E27FC236}">
                <a16:creationId xmlns:a16="http://schemas.microsoft.com/office/drawing/2014/main" id="{3337A2ED-DEDF-462B-94C6-660DD93D573A}"/>
              </a:ext>
            </a:extLst>
          </p:cNvPr>
          <p:cNvSpPr>
            <a:spLocks noGrp="1"/>
          </p:cNvSpPr>
          <p:nvPr>
            <p:ph type="ftr" sz="quarter" idx="4"/>
          </p:nvPr>
        </p:nvSpPr>
        <p:spPr/>
        <p:txBody>
          <a:bodyPr/>
          <a:lstStyle/>
          <a:p>
            <a:endParaRPr lang="sv-SE" dirty="0"/>
          </a:p>
        </p:txBody>
      </p:sp>
    </p:spTree>
    <p:extLst>
      <p:ext uri="{BB962C8B-B14F-4D97-AF65-F5344CB8AC3E}">
        <p14:creationId xmlns:p14="http://schemas.microsoft.com/office/powerpoint/2010/main" val="21081380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10"/>
          </p:nvPr>
        </p:nvSpPr>
        <p:spPr/>
        <p:txBody>
          <a:bodyPr/>
          <a:lstStyle/>
          <a:p>
            <a:fld id="{376110A8-5BE2-4339-8CAC-96FE1721E13D}" type="slidenum">
              <a:rPr lang="sv-SE" smtClean="0"/>
              <a:t>8</a:t>
            </a:fld>
            <a:endParaRPr lang="sv-SE" dirty="0"/>
          </a:p>
        </p:txBody>
      </p:sp>
      <p:sp>
        <p:nvSpPr>
          <p:cNvPr id="5" name="Platshållare för sidhuvud 4">
            <a:extLst>
              <a:ext uri="{FF2B5EF4-FFF2-40B4-BE49-F238E27FC236}">
                <a16:creationId xmlns:a16="http://schemas.microsoft.com/office/drawing/2014/main" id="{B9AF34CC-38BC-4B35-9997-9556E3CB68F9}"/>
              </a:ext>
            </a:extLst>
          </p:cNvPr>
          <p:cNvSpPr>
            <a:spLocks noGrp="1"/>
          </p:cNvSpPr>
          <p:nvPr>
            <p:ph type="hdr" sz="quarter"/>
          </p:nvPr>
        </p:nvSpPr>
        <p:spPr/>
        <p:txBody>
          <a:bodyPr/>
          <a:lstStyle/>
          <a:p>
            <a:r>
              <a:rPr lang="sv-SE" dirty="0"/>
              <a:t>Klarälvens vattenråd, Anna Sjörs</a:t>
            </a:r>
          </a:p>
        </p:txBody>
      </p:sp>
      <p:sp>
        <p:nvSpPr>
          <p:cNvPr id="6" name="Platshållare för sidfot 5">
            <a:extLst>
              <a:ext uri="{FF2B5EF4-FFF2-40B4-BE49-F238E27FC236}">
                <a16:creationId xmlns:a16="http://schemas.microsoft.com/office/drawing/2014/main" id="{937AC149-D487-4022-9807-73F6F992AAC8}"/>
              </a:ext>
            </a:extLst>
          </p:cNvPr>
          <p:cNvSpPr>
            <a:spLocks noGrp="1"/>
          </p:cNvSpPr>
          <p:nvPr>
            <p:ph type="ftr" sz="quarter" idx="4"/>
          </p:nvPr>
        </p:nvSpPr>
        <p:spPr/>
        <p:txBody>
          <a:bodyPr/>
          <a:lstStyle/>
          <a:p>
            <a:endParaRPr lang="sv-SE" dirty="0"/>
          </a:p>
        </p:txBody>
      </p:sp>
    </p:spTree>
    <p:extLst>
      <p:ext uri="{BB962C8B-B14F-4D97-AF65-F5344CB8AC3E}">
        <p14:creationId xmlns:p14="http://schemas.microsoft.com/office/powerpoint/2010/main" val="6818213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10"/>
          </p:nvPr>
        </p:nvSpPr>
        <p:spPr/>
        <p:txBody>
          <a:bodyPr/>
          <a:lstStyle/>
          <a:p>
            <a:fld id="{376110A8-5BE2-4339-8CAC-96FE1721E13D}" type="slidenum">
              <a:rPr lang="sv-SE" smtClean="0"/>
              <a:t>9</a:t>
            </a:fld>
            <a:endParaRPr lang="sv-SE" dirty="0"/>
          </a:p>
        </p:txBody>
      </p:sp>
      <p:sp>
        <p:nvSpPr>
          <p:cNvPr id="5" name="Platshållare för sidhuvud 4">
            <a:extLst>
              <a:ext uri="{FF2B5EF4-FFF2-40B4-BE49-F238E27FC236}">
                <a16:creationId xmlns:a16="http://schemas.microsoft.com/office/drawing/2014/main" id="{9D18F7F5-822E-4940-9BBB-A509B33CC291}"/>
              </a:ext>
            </a:extLst>
          </p:cNvPr>
          <p:cNvSpPr>
            <a:spLocks noGrp="1"/>
          </p:cNvSpPr>
          <p:nvPr>
            <p:ph type="hdr" sz="quarter"/>
          </p:nvPr>
        </p:nvSpPr>
        <p:spPr/>
        <p:txBody>
          <a:bodyPr/>
          <a:lstStyle/>
          <a:p>
            <a:r>
              <a:rPr lang="sv-SE" dirty="0"/>
              <a:t>Klarälvens vattenråd, Anna Sjörs</a:t>
            </a:r>
          </a:p>
        </p:txBody>
      </p:sp>
      <p:sp>
        <p:nvSpPr>
          <p:cNvPr id="6" name="Platshållare för sidfot 5">
            <a:extLst>
              <a:ext uri="{FF2B5EF4-FFF2-40B4-BE49-F238E27FC236}">
                <a16:creationId xmlns:a16="http://schemas.microsoft.com/office/drawing/2014/main" id="{485E1FA3-F1E5-4405-86C4-B38B328F4FB5}"/>
              </a:ext>
            </a:extLst>
          </p:cNvPr>
          <p:cNvSpPr>
            <a:spLocks noGrp="1"/>
          </p:cNvSpPr>
          <p:nvPr>
            <p:ph type="ftr" sz="quarter" idx="4"/>
          </p:nvPr>
        </p:nvSpPr>
        <p:spPr/>
        <p:txBody>
          <a:bodyPr/>
          <a:lstStyle/>
          <a:p>
            <a:endParaRPr lang="sv-SE" dirty="0"/>
          </a:p>
        </p:txBody>
      </p:sp>
    </p:spTree>
    <p:extLst>
      <p:ext uri="{BB962C8B-B14F-4D97-AF65-F5344CB8AC3E}">
        <p14:creationId xmlns:p14="http://schemas.microsoft.com/office/powerpoint/2010/main" val="22809096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10"/>
          </p:nvPr>
        </p:nvSpPr>
        <p:spPr/>
        <p:txBody>
          <a:bodyPr/>
          <a:lstStyle/>
          <a:p>
            <a:fld id="{376110A8-5BE2-4339-8CAC-96FE1721E13D}" type="slidenum">
              <a:rPr lang="sv-SE" smtClean="0"/>
              <a:t>10</a:t>
            </a:fld>
            <a:endParaRPr lang="sv-SE" dirty="0"/>
          </a:p>
        </p:txBody>
      </p:sp>
      <p:sp>
        <p:nvSpPr>
          <p:cNvPr id="5" name="Platshållare för sidhuvud 4">
            <a:extLst>
              <a:ext uri="{FF2B5EF4-FFF2-40B4-BE49-F238E27FC236}">
                <a16:creationId xmlns:a16="http://schemas.microsoft.com/office/drawing/2014/main" id="{99BD5F6F-6AFB-4C40-84CB-8220E425B9A9}"/>
              </a:ext>
            </a:extLst>
          </p:cNvPr>
          <p:cNvSpPr>
            <a:spLocks noGrp="1"/>
          </p:cNvSpPr>
          <p:nvPr>
            <p:ph type="hdr" sz="quarter"/>
          </p:nvPr>
        </p:nvSpPr>
        <p:spPr/>
        <p:txBody>
          <a:bodyPr/>
          <a:lstStyle/>
          <a:p>
            <a:r>
              <a:rPr lang="sv-SE" dirty="0"/>
              <a:t>Klarälvens vattenråd, Anna Sjörs</a:t>
            </a:r>
          </a:p>
        </p:txBody>
      </p:sp>
      <p:sp>
        <p:nvSpPr>
          <p:cNvPr id="6" name="Platshållare för sidfot 5">
            <a:extLst>
              <a:ext uri="{FF2B5EF4-FFF2-40B4-BE49-F238E27FC236}">
                <a16:creationId xmlns:a16="http://schemas.microsoft.com/office/drawing/2014/main" id="{0DB7D5FE-D047-443E-8BD1-474BDA0097B8}"/>
              </a:ext>
            </a:extLst>
          </p:cNvPr>
          <p:cNvSpPr>
            <a:spLocks noGrp="1"/>
          </p:cNvSpPr>
          <p:nvPr>
            <p:ph type="ftr" sz="quarter" idx="4"/>
          </p:nvPr>
        </p:nvSpPr>
        <p:spPr/>
        <p:txBody>
          <a:bodyPr/>
          <a:lstStyle/>
          <a:p>
            <a:endParaRPr lang="sv-SE" dirty="0"/>
          </a:p>
        </p:txBody>
      </p:sp>
    </p:spTree>
    <p:extLst>
      <p:ext uri="{BB962C8B-B14F-4D97-AF65-F5344CB8AC3E}">
        <p14:creationId xmlns:p14="http://schemas.microsoft.com/office/powerpoint/2010/main" val="20148579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10"/>
          </p:nvPr>
        </p:nvSpPr>
        <p:spPr/>
        <p:txBody>
          <a:bodyPr/>
          <a:lstStyle/>
          <a:p>
            <a:fld id="{376110A8-5BE2-4339-8CAC-96FE1721E13D}" type="slidenum">
              <a:rPr lang="sv-SE" smtClean="0"/>
              <a:t>11</a:t>
            </a:fld>
            <a:endParaRPr lang="sv-SE" dirty="0"/>
          </a:p>
        </p:txBody>
      </p:sp>
      <p:sp>
        <p:nvSpPr>
          <p:cNvPr id="5" name="Platshållare för sidhuvud 4">
            <a:extLst>
              <a:ext uri="{FF2B5EF4-FFF2-40B4-BE49-F238E27FC236}">
                <a16:creationId xmlns:a16="http://schemas.microsoft.com/office/drawing/2014/main" id="{31485E50-46AA-428E-AD88-7EB395FA8A85}"/>
              </a:ext>
            </a:extLst>
          </p:cNvPr>
          <p:cNvSpPr>
            <a:spLocks noGrp="1"/>
          </p:cNvSpPr>
          <p:nvPr>
            <p:ph type="hdr" sz="quarter"/>
          </p:nvPr>
        </p:nvSpPr>
        <p:spPr/>
        <p:txBody>
          <a:bodyPr/>
          <a:lstStyle/>
          <a:p>
            <a:r>
              <a:rPr lang="sv-SE" dirty="0"/>
              <a:t>Klarälvens vattenråd, Anna Sjörs</a:t>
            </a:r>
          </a:p>
        </p:txBody>
      </p:sp>
      <p:sp>
        <p:nvSpPr>
          <p:cNvPr id="6" name="Platshållare för sidfot 5">
            <a:extLst>
              <a:ext uri="{FF2B5EF4-FFF2-40B4-BE49-F238E27FC236}">
                <a16:creationId xmlns:a16="http://schemas.microsoft.com/office/drawing/2014/main" id="{CEDD207A-7F67-4A6C-907F-C3BAF57585CB}"/>
              </a:ext>
            </a:extLst>
          </p:cNvPr>
          <p:cNvSpPr>
            <a:spLocks noGrp="1"/>
          </p:cNvSpPr>
          <p:nvPr>
            <p:ph type="ftr" sz="quarter" idx="4"/>
          </p:nvPr>
        </p:nvSpPr>
        <p:spPr/>
        <p:txBody>
          <a:bodyPr/>
          <a:lstStyle/>
          <a:p>
            <a:endParaRPr lang="sv-SE" dirty="0"/>
          </a:p>
        </p:txBody>
      </p:sp>
    </p:spTree>
    <p:extLst>
      <p:ext uri="{BB962C8B-B14F-4D97-AF65-F5344CB8AC3E}">
        <p14:creationId xmlns:p14="http://schemas.microsoft.com/office/powerpoint/2010/main" val="32965530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10"/>
          </p:nvPr>
        </p:nvSpPr>
        <p:spPr/>
        <p:txBody>
          <a:bodyPr/>
          <a:lstStyle/>
          <a:p>
            <a:fld id="{376110A8-5BE2-4339-8CAC-96FE1721E13D}" type="slidenum">
              <a:rPr lang="sv-SE" smtClean="0"/>
              <a:t>12</a:t>
            </a:fld>
            <a:endParaRPr lang="sv-SE" dirty="0"/>
          </a:p>
        </p:txBody>
      </p:sp>
      <p:sp>
        <p:nvSpPr>
          <p:cNvPr id="5" name="Platshållare för sidhuvud 4">
            <a:extLst>
              <a:ext uri="{FF2B5EF4-FFF2-40B4-BE49-F238E27FC236}">
                <a16:creationId xmlns:a16="http://schemas.microsoft.com/office/drawing/2014/main" id="{EF1966DA-71B9-4680-9720-F173F1D4CC84}"/>
              </a:ext>
            </a:extLst>
          </p:cNvPr>
          <p:cNvSpPr>
            <a:spLocks noGrp="1"/>
          </p:cNvSpPr>
          <p:nvPr>
            <p:ph type="hdr" sz="quarter"/>
          </p:nvPr>
        </p:nvSpPr>
        <p:spPr/>
        <p:txBody>
          <a:bodyPr/>
          <a:lstStyle/>
          <a:p>
            <a:r>
              <a:rPr lang="sv-SE" dirty="0"/>
              <a:t>Klarälvens vattenråd, Anna Sjörs</a:t>
            </a:r>
          </a:p>
        </p:txBody>
      </p:sp>
      <p:sp>
        <p:nvSpPr>
          <p:cNvPr id="6" name="Platshållare för sidfot 5">
            <a:extLst>
              <a:ext uri="{FF2B5EF4-FFF2-40B4-BE49-F238E27FC236}">
                <a16:creationId xmlns:a16="http://schemas.microsoft.com/office/drawing/2014/main" id="{011DBA4E-AF8F-4F26-B17C-59F43AEC4F14}"/>
              </a:ext>
            </a:extLst>
          </p:cNvPr>
          <p:cNvSpPr>
            <a:spLocks noGrp="1"/>
          </p:cNvSpPr>
          <p:nvPr>
            <p:ph type="ftr" sz="quarter" idx="4"/>
          </p:nvPr>
        </p:nvSpPr>
        <p:spPr/>
        <p:txBody>
          <a:bodyPr/>
          <a:lstStyle/>
          <a:p>
            <a:endParaRPr lang="sv-SE" dirty="0"/>
          </a:p>
        </p:txBody>
      </p:sp>
    </p:spTree>
    <p:extLst>
      <p:ext uri="{BB962C8B-B14F-4D97-AF65-F5344CB8AC3E}">
        <p14:creationId xmlns:p14="http://schemas.microsoft.com/office/powerpoint/2010/main" val="15374466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10"/>
          </p:nvPr>
        </p:nvSpPr>
        <p:spPr/>
        <p:txBody>
          <a:bodyPr/>
          <a:lstStyle/>
          <a:p>
            <a:fld id="{376110A8-5BE2-4339-8CAC-96FE1721E13D}" type="slidenum">
              <a:rPr lang="sv-SE" smtClean="0"/>
              <a:t>13</a:t>
            </a:fld>
            <a:endParaRPr lang="sv-SE" dirty="0"/>
          </a:p>
        </p:txBody>
      </p:sp>
      <p:sp>
        <p:nvSpPr>
          <p:cNvPr id="5" name="Platshållare för sidhuvud 4">
            <a:extLst>
              <a:ext uri="{FF2B5EF4-FFF2-40B4-BE49-F238E27FC236}">
                <a16:creationId xmlns:a16="http://schemas.microsoft.com/office/drawing/2014/main" id="{0B213C74-3971-4AA1-8014-ADAFC1EA7557}"/>
              </a:ext>
            </a:extLst>
          </p:cNvPr>
          <p:cNvSpPr>
            <a:spLocks noGrp="1"/>
          </p:cNvSpPr>
          <p:nvPr>
            <p:ph type="hdr" sz="quarter"/>
          </p:nvPr>
        </p:nvSpPr>
        <p:spPr/>
        <p:txBody>
          <a:bodyPr/>
          <a:lstStyle/>
          <a:p>
            <a:r>
              <a:rPr lang="sv-SE" dirty="0"/>
              <a:t>Klarälvens vattenråd, Anna Sjörs</a:t>
            </a:r>
          </a:p>
        </p:txBody>
      </p:sp>
      <p:sp>
        <p:nvSpPr>
          <p:cNvPr id="6" name="Platshållare för sidfot 5">
            <a:extLst>
              <a:ext uri="{FF2B5EF4-FFF2-40B4-BE49-F238E27FC236}">
                <a16:creationId xmlns:a16="http://schemas.microsoft.com/office/drawing/2014/main" id="{BA002656-0B0E-4D38-80D6-52804CFD0260}"/>
              </a:ext>
            </a:extLst>
          </p:cNvPr>
          <p:cNvSpPr>
            <a:spLocks noGrp="1"/>
          </p:cNvSpPr>
          <p:nvPr>
            <p:ph type="ftr" sz="quarter" idx="4"/>
          </p:nvPr>
        </p:nvSpPr>
        <p:spPr/>
        <p:txBody>
          <a:bodyPr/>
          <a:lstStyle/>
          <a:p>
            <a:endParaRPr lang="sv-SE" dirty="0"/>
          </a:p>
        </p:txBody>
      </p:sp>
    </p:spTree>
    <p:extLst>
      <p:ext uri="{BB962C8B-B14F-4D97-AF65-F5344CB8AC3E}">
        <p14:creationId xmlns:p14="http://schemas.microsoft.com/office/powerpoint/2010/main" val="42321050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10"/>
          </p:nvPr>
        </p:nvSpPr>
        <p:spPr/>
        <p:txBody>
          <a:bodyPr/>
          <a:lstStyle/>
          <a:p>
            <a:fld id="{376110A8-5BE2-4339-8CAC-96FE1721E13D}" type="slidenum">
              <a:rPr lang="sv-SE" smtClean="0"/>
              <a:t>14</a:t>
            </a:fld>
            <a:endParaRPr lang="sv-SE" dirty="0"/>
          </a:p>
        </p:txBody>
      </p:sp>
      <p:sp>
        <p:nvSpPr>
          <p:cNvPr id="5" name="Platshållare för sidhuvud 4">
            <a:extLst>
              <a:ext uri="{FF2B5EF4-FFF2-40B4-BE49-F238E27FC236}">
                <a16:creationId xmlns:a16="http://schemas.microsoft.com/office/drawing/2014/main" id="{AADD77EC-B75D-4E25-BB85-7798B4791085}"/>
              </a:ext>
            </a:extLst>
          </p:cNvPr>
          <p:cNvSpPr>
            <a:spLocks noGrp="1"/>
          </p:cNvSpPr>
          <p:nvPr>
            <p:ph type="hdr" sz="quarter"/>
          </p:nvPr>
        </p:nvSpPr>
        <p:spPr/>
        <p:txBody>
          <a:bodyPr/>
          <a:lstStyle/>
          <a:p>
            <a:r>
              <a:rPr lang="sv-SE" dirty="0"/>
              <a:t>Klarälvens vattenråd, Anna Sjörs</a:t>
            </a:r>
          </a:p>
        </p:txBody>
      </p:sp>
      <p:sp>
        <p:nvSpPr>
          <p:cNvPr id="6" name="Platshållare för sidfot 5">
            <a:extLst>
              <a:ext uri="{FF2B5EF4-FFF2-40B4-BE49-F238E27FC236}">
                <a16:creationId xmlns:a16="http://schemas.microsoft.com/office/drawing/2014/main" id="{6B69049B-8B62-489C-9E59-B89F82F7B943}"/>
              </a:ext>
            </a:extLst>
          </p:cNvPr>
          <p:cNvSpPr>
            <a:spLocks noGrp="1"/>
          </p:cNvSpPr>
          <p:nvPr>
            <p:ph type="ftr" sz="quarter" idx="4"/>
          </p:nvPr>
        </p:nvSpPr>
        <p:spPr/>
        <p:txBody>
          <a:bodyPr/>
          <a:lstStyle/>
          <a:p>
            <a:endParaRPr lang="sv-SE" dirty="0"/>
          </a:p>
        </p:txBody>
      </p:sp>
    </p:spTree>
    <p:extLst>
      <p:ext uri="{BB962C8B-B14F-4D97-AF65-F5344CB8AC3E}">
        <p14:creationId xmlns:p14="http://schemas.microsoft.com/office/powerpoint/2010/main" val="11467520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10"/>
          </p:nvPr>
        </p:nvSpPr>
        <p:spPr/>
        <p:txBody>
          <a:bodyPr/>
          <a:lstStyle/>
          <a:p>
            <a:fld id="{376110A8-5BE2-4339-8CAC-96FE1721E13D}" type="slidenum">
              <a:rPr lang="sv-SE" smtClean="0"/>
              <a:t>15</a:t>
            </a:fld>
            <a:endParaRPr lang="sv-SE" dirty="0"/>
          </a:p>
        </p:txBody>
      </p:sp>
      <p:sp>
        <p:nvSpPr>
          <p:cNvPr id="5" name="Platshållare för sidhuvud 4">
            <a:extLst>
              <a:ext uri="{FF2B5EF4-FFF2-40B4-BE49-F238E27FC236}">
                <a16:creationId xmlns:a16="http://schemas.microsoft.com/office/drawing/2014/main" id="{0127A0C8-AE22-4210-B8F7-C608DD2CB1FB}"/>
              </a:ext>
            </a:extLst>
          </p:cNvPr>
          <p:cNvSpPr>
            <a:spLocks noGrp="1"/>
          </p:cNvSpPr>
          <p:nvPr>
            <p:ph type="hdr" sz="quarter"/>
          </p:nvPr>
        </p:nvSpPr>
        <p:spPr/>
        <p:txBody>
          <a:bodyPr/>
          <a:lstStyle/>
          <a:p>
            <a:r>
              <a:rPr lang="sv-SE" dirty="0"/>
              <a:t>Klarälvens vattenråd, Anna Sjörs</a:t>
            </a:r>
          </a:p>
        </p:txBody>
      </p:sp>
      <p:sp>
        <p:nvSpPr>
          <p:cNvPr id="6" name="Platshållare för sidfot 5">
            <a:extLst>
              <a:ext uri="{FF2B5EF4-FFF2-40B4-BE49-F238E27FC236}">
                <a16:creationId xmlns:a16="http://schemas.microsoft.com/office/drawing/2014/main" id="{4C105B49-4063-4384-B06E-ABE03E5A71B8}"/>
              </a:ext>
            </a:extLst>
          </p:cNvPr>
          <p:cNvSpPr>
            <a:spLocks noGrp="1"/>
          </p:cNvSpPr>
          <p:nvPr>
            <p:ph type="ftr" sz="quarter" idx="4"/>
          </p:nvPr>
        </p:nvSpPr>
        <p:spPr/>
        <p:txBody>
          <a:bodyPr/>
          <a:lstStyle/>
          <a:p>
            <a:endParaRPr lang="sv-SE" dirty="0"/>
          </a:p>
        </p:txBody>
      </p:sp>
    </p:spTree>
    <p:extLst>
      <p:ext uri="{BB962C8B-B14F-4D97-AF65-F5344CB8AC3E}">
        <p14:creationId xmlns:p14="http://schemas.microsoft.com/office/powerpoint/2010/main" val="2615705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10"/>
          </p:nvPr>
        </p:nvSpPr>
        <p:spPr/>
        <p:txBody>
          <a:bodyPr/>
          <a:lstStyle/>
          <a:p>
            <a:fld id="{376110A8-5BE2-4339-8CAC-96FE1721E13D}" type="slidenum">
              <a:rPr lang="sv-SE" smtClean="0"/>
              <a:t>16</a:t>
            </a:fld>
            <a:endParaRPr lang="sv-SE" dirty="0"/>
          </a:p>
        </p:txBody>
      </p:sp>
      <p:sp>
        <p:nvSpPr>
          <p:cNvPr id="5" name="Platshållare för sidhuvud 4">
            <a:extLst>
              <a:ext uri="{FF2B5EF4-FFF2-40B4-BE49-F238E27FC236}">
                <a16:creationId xmlns:a16="http://schemas.microsoft.com/office/drawing/2014/main" id="{83B51806-7397-4E0E-A810-D548BFC83DBD}"/>
              </a:ext>
            </a:extLst>
          </p:cNvPr>
          <p:cNvSpPr>
            <a:spLocks noGrp="1"/>
          </p:cNvSpPr>
          <p:nvPr>
            <p:ph type="hdr" sz="quarter"/>
          </p:nvPr>
        </p:nvSpPr>
        <p:spPr/>
        <p:txBody>
          <a:bodyPr/>
          <a:lstStyle/>
          <a:p>
            <a:r>
              <a:rPr lang="sv-SE" dirty="0"/>
              <a:t>Klarälvens vattenråd, Anna Sjörs</a:t>
            </a:r>
          </a:p>
        </p:txBody>
      </p:sp>
      <p:sp>
        <p:nvSpPr>
          <p:cNvPr id="6" name="Platshållare för sidfot 5">
            <a:extLst>
              <a:ext uri="{FF2B5EF4-FFF2-40B4-BE49-F238E27FC236}">
                <a16:creationId xmlns:a16="http://schemas.microsoft.com/office/drawing/2014/main" id="{C2FB7DCE-B512-49F6-A73F-4BEFE6FEDFC5}"/>
              </a:ext>
            </a:extLst>
          </p:cNvPr>
          <p:cNvSpPr>
            <a:spLocks noGrp="1"/>
          </p:cNvSpPr>
          <p:nvPr>
            <p:ph type="ftr" sz="quarter" idx="4"/>
          </p:nvPr>
        </p:nvSpPr>
        <p:spPr/>
        <p:txBody>
          <a:bodyPr/>
          <a:lstStyle/>
          <a:p>
            <a:endParaRPr lang="sv-SE" dirty="0"/>
          </a:p>
        </p:txBody>
      </p:sp>
    </p:spTree>
    <p:extLst>
      <p:ext uri="{BB962C8B-B14F-4D97-AF65-F5344CB8AC3E}">
        <p14:creationId xmlns:p14="http://schemas.microsoft.com/office/powerpoint/2010/main" val="131179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10"/>
          </p:nvPr>
        </p:nvSpPr>
        <p:spPr/>
        <p:txBody>
          <a:bodyPr/>
          <a:lstStyle/>
          <a:p>
            <a:fld id="{376110A8-5BE2-4339-8CAC-96FE1721E13D}" type="slidenum">
              <a:rPr lang="sv-SE" smtClean="0"/>
              <a:t>17</a:t>
            </a:fld>
            <a:endParaRPr lang="sv-SE" dirty="0"/>
          </a:p>
        </p:txBody>
      </p:sp>
      <p:sp>
        <p:nvSpPr>
          <p:cNvPr id="5" name="Platshållare för sidhuvud 4">
            <a:extLst>
              <a:ext uri="{FF2B5EF4-FFF2-40B4-BE49-F238E27FC236}">
                <a16:creationId xmlns:a16="http://schemas.microsoft.com/office/drawing/2014/main" id="{444D2B54-9AB5-4390-9B5D-8FB2B316536E}"/>
              </a:ext>
            </a:extLst>
          </p:cNvPr>
          <p:cNvSpPr>
            <a:spLocks noGrp="1"/>
          </p:cNvSpPr>
          <p:nvPr>
            <p:ph type="hdr" sz="quarter"/>
          </p:nvPr>
        </p:nvSpPr>
        <p:spPr/>
        <p:txBody>
          <a:bodyPr/>
          <a:lstStyle/>
          <a:p>
            <a:r>
              <a:rPr lang="sv-SE" dirty="0"/>
              <a:t>Klarälvens vattenråd, Anna Sjörs</a:t>
            </a:r>
          </a:p>
        </p:txBody>
      </p:sp>
      <p:sp>
        <p:nvSpPr>
          <p:cNvPr id="6" name="Platshållare för sidfot 5">
            <a:extLst>
              <a:ext uri="{FF2B5EF4-FFF2-40B4-BE49-F238E27FC236}">
                <a16:creationId xmlns:a16="http://schemas.microsoft.com/office/drawing/2014/main" id="{290BEE2D-FDCA-4B6F-8C3C-5B84358B0D26}"/>
              </a:ext>
            </a:extLst>
          </p:cNvPr>
          <p:cNvSpPr>
            <a:spLocks noGrp="1"/>
          </p:cNvSpPr>
          <p:nvPr>
            <p:ph type="ftr" sz="quarter" idx="4"/>
          </p:nvPr>
        </p:nvSpPr>
        <p:spPr/>
        <p:txBody>
          <a:bodyPr/>
          <a:lstStyle/>
          <a:p>
            <a:endParaRPr lang="sv-SE" dirty="0"/>
          </a:p>
        </p:txBody>
      </p:sp>
    </p:spTree>
    <p:extLst>
      <p:ext uri="{BB962C8B-B14F-4D97-AF65-F5344CB8AC3E}">
        <p14:creationId xmlns:p14="http://schemas.microsoft.com/office/powerpoint/2010/main" val="64866325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10"/>
          </p:nvPr>
        </p:nvSpPr>
        <p:spPr/>
        <p:txBody>
          <a:bodyPr/>
          <a:lstStyle/>
          <a:p>
            <a:fld id="{376110A8-5BE2-4339-8CAC-96FE1721E13D}" type="slidenum">
              <a:rPr lang="sv-SE" smtClean="0"/>
              <a:t>18</a:t>
            </a:fld>
            <a:endParaRPr lang="sv-SE" dirty="0"/>
          </a:p>
        </p:txBody>
      </p:sp>
      <p:sp>
        <p:nvSpPr>
          <p:cNvPr id="5" name="Platshållare för sidhuvud 4">
            <a:extLst>
              <a:ext uri="{FF2B5EF4-FFF2-40B4-BE49-F238E27FC236}">
                <a16:creationId xmlns:a16="http://schemas.microsoft.com/office/drawing/2014/main" id="{61BF6090-3239-4923-B821-DEC17997C572}"/>
              </a:ext>
            </a:extLst>
          </p:cNvPr>
          <p:cNvSpPr>
            <a:spLocks noGrp="1"/>
          </p:cNvSpPr>
          <p:nvPr>
            <p:ph type="hdr" sz="quarter"/>
          </p:nvPr>
        </p:nvSpPr>
        <p:spPr/>
        <p:txBody>
          <a:bodyPr/>
          <a:lstStyle/>
          <a:p>
            <a:r>
              <a:rPr lang="sv-SE" dirty="0"/>
              <a:t>Klarälvens vattenråd, Anna Sjörs</a:t>
            </a:r>
          </a:p>
        </p:txBody>
      </p:sp>
      <p:sp>
        <p:nvSpPr>
          <p:cNvPr id="6" name="Platshållare för sidfot 5">
            <a:extLst>
              <a:ext uri="{FF2B5EF4-FFF2-40B4-BE49-F238E27FC236}">
                <a16:creationId xmlns:a16="http://schemas.microsoft.com/office/drawing/2014/main" id="{5894444D-BF25-40A1-B29E-1610493E04A2}"/>
              </a:ext>
            </a:extLst>
          </p:cNvPr>
          <p:cNvSpPr>
            <a:spLocks noGrp="1"/>
          </p:cNvSpPr>
          <p:nvPr>
            <p:ph type="ftr" sz="quarter" idx="4"/>
          </p:nvPr>
        </p:nvSpPr>
        <p:spPr/>
        <p:txBody>
          <a:bodyPr/>
          <a:lstStyle/>
          <a:p>
            <a:endParaRPr lang="sv-SE" dirty="0"/>
          </a:p>
        </p:txBody>
      </p:sp>
    </p:spTree>
    <p:extLst>
      <p:ext uri="{BB962C8B-B14F-4D97-AF65-F5344CB8AC3E}">
        <p14:creationId xmlns:p14="http://schemas.microsoft.com/office/powerpoint/2010/main" val="34602415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10"/>
          </p:nvPr>
        </p:nvSpPr>
        <p:spPr/>
        <p:txBody>
          <a:bodyPr/>
          <a:lstStyle/>
          <a:p>
            <a:fld id="{376110A8-5BE2-4339-8CAC-96FE1721E13D}" type="slidenum">
              <a:rPr lang="sv-SE" smtClean="0"/>
              <a:t>19</a:t>
            </a:fld>
            <a:endParaRPr lang="sv-SE" dirty="0"/>
          </a:p>
        </p:txBody>
      </p:sp>
      <p:sp>
        <p:nvSpPr>
          <p:cNvPr id="5" name="Platshållare för sidhuvud 4">
            <a:extLst>
              <a:ext uri="{FF2B5EF4-FFF2-40B4-BE49-F238E27FC236}">
                <a16:creationId xmlns:a16="http://schemas.microsoft.com/office/drawing/2014/main" id="{C9E4F392-7765-4A25-95DE-18FFD04FB705}"/>
              </a:ext>
            </a:extLst>
          </p:cNvPr>
          <p:cNvSpPr>
            <a:spLocks noGrp="1"/>
          </p:cNvSpPr>
          <p:nvPr>
            <p:ph type="hdr" sz="quarter"/>
          </p:nvPr>
        </p:nvSpPr>
        <p:spPr/>
        <p:txBody>
          <a:bodyPr/>
          <a:lstStyle/>
          <a:p>
            <a:r>
              <a:rPr lang="sv-SE" dirty="0"/>
              <a:t>Klarälvens vattenråd, Anna Sjörs</a:t>
            </a:r>
          </a:p>
        </p:txBody>
      </p:sp>
      <p:sp>
        <p:nvSpPr>
          <p:cNvPr id="6" name="Platshållare för sidfot 5">
            <a:extLst>
              <a:ext uri="{FF2B5EF4-FFF2-40B4-BE49-F238E27FC236}">
                <a16:creationId xmlns:a16="http://schemas.microsoft.com/office/drawing/2014/main" id="{94335649-43B8-42B6-92A5-7DEF320B5BA5}"/>
              </a:ext>
            </a:extLst>
          </p:cNvPr>
          <p:cNvSpPr>
            <a:spLocks noGrp="1"/>
          </p:cNvSpPr>
          <p:nvPr>
            <p:ph type="ftr" sz="quarter" idx="4"/>
          </p:nvPr>
        </p:nvSpPr>
        <p:spPr/>
        <p:txBody>
          <a:bodyPr/>
          <a:lstStyle/>
          <a:p>
            <a:endParaRPr lang="sv-SE" dirty="0"/>
          </a:p>
        </p:txBody>
      </p:sp>
    </p:spTree>
    <p:extLst>
      <p:ext uri="{BB962C8B-B14F-4D97-AF65-F5344CB8AC3E}">
        <p14:creationId xmlns:p14="http://schemas.microsoft.com/office/powerpoint/2010/main" val="348525883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10"/>
          </p:nvPr>
        </p:nvSpPr>
        <p:spPr/>
        <p:txBody>
          <a:bodyPr/>
          <a:lstStyle/>
          <a:p>
            <a:fld id="{376110A8-5BE2-4339-8CAC-96FE1721E13D}" type="slidenum">
              <a:rPr lang="sv-SE" smtClean="0"/>
              <a:t>20</a:t>
            </a:fld>
            <a:endParaRPr lang="sv-SE" dirty="0"/>
          </a:p>
        </p:txBody>
      </p:sp>
      <p:sp>
        <p:nvSpPr>
          <p:cNvPr id="5" name="Platshållare för sidhuvud 4">
            <a:extLst>
              <a:ext uri="{FF2B5EF4-FFF2-40B4-BE49-F238E27FC236}">
                <a16:creationId xmlns:a16="http://schemas.microsoft.com/office/drawing/2014/main" id="{C9E4F392-7765-4A25-95DE-18FFD04FB705}"/>
              </a:ext>
            </a:extLst>
          </p:cNvPr>
          <p:cNvSpPr>
            <a:spLocks noGrp="1"/>
          </p:cNvSpPr>
          <p:nvPr>
            <p:ph type="hdr" sz="quarter"/>
          </p:nvPr>
        </p:nvSpPr>
        <p:spPr/>
        <p:txBody>
          <a:bodyPr/>
          <a:lstStyle/>
          <a:p>
            <a:r>
              <a:rPr lang="sv-SE" dirty="0"/>
              <a:t>Klarälvens vattenråd, Anna Sjörs</a:t>
            </a:r>
          </a:p>
        </p:txBody>
      </p:sp>
      <p:sp>
        <p:nvSpPr>
          <p:cNvPr id="6" name="Platshållare för sidfot 5">
            <a:extLst>
              <a:ext uri="{FF2B5EF4-FFF2-40B4-BE49-F238E27FC236}">
                <a16:creationId xmlns:a16="http://schemas.microsoft.com/office/drawing/2014/main" id="{94335649-43B8-42B6-92A5-7DEF320B5BA5}"/>
              </a:ext>
            </a:extLst>
          </p:cNvPr>
          <p:cNvSpPr>
            <a:spLocks noGrp="1"/>
          </p:cNvSpPr>
          <p:nvPr>
            <p:ph type="ftr" sz="quarter" idx="4"/>
          </p:nvPr>
        </p:nvSpPr>
        <p:spPr/>
        <p:txBody>
          <a:bodyPr/>
          <a:lstStyle/>
          <a:p>
            <a:endParaRPr lang="sv-SE" dirty="0"/>
          </a:p>
        </p:txBody>
      </p:sp>
    </p:spTree>
    <p:extLst>
      <p:ext uri="{BB962C8B-B14F-4D97-AF65-F5344CB8AC3E}">
        <p14:creationId xmlns:p14="http://schemas.microsoft.com/office/powerpoint/2010/main" val="206553430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10"/>
          </p:nvPr>
        </p:nvSpPr>
        <p:spPr/>
        <p:txBody>
          <a:bodyPr/>
          <a:lstStyle/>
          <a:p>
            <a:fld id="{376110A8-5BE2-4339-8CAC-96FE1721E13D}" type="slidenum">
              <a:rPr lang="sv-SE" smtClean="0"/>
              <a:t>21</a:t>
            </a:fld>
            <a:endParaRPr lang="sv-SE" dirty="0"/>
          </a:p>
        </p:txBody>
      </p:sp>
      <p:sp>
        <p:nvSpPr>
          <p:cNvPr id="5" name="Platshållare för sidhuvud 4">
            <a:extLst>
              <a:ext uri="{FF2B5EF4-FFF2-40B4-BE49-F238E27FC236}">
                <a16:creationId xmlns:a16="http://schemas.microsoft.com/office/drawing/2014/main" id="{66DB4806-BCA5-4711-BDF4-DE605E6A7DC0}"/>
              </a:ext>
            </a:extLst>
          </p:cNvPr>
          <p:cNvSpPr>
            <a:spLocks noGrp="1"/>
          </p:cNvSpPr>
          <p:nvPr>
            <p:ph type="hdr" sz="quarter"/>
          </p:nvPr>
        </p:nvSpPr>
        <p:spPr/>
        <p:txBody>
          <a:bodyPr/>
          <a:lstStyle/>
          <a:p>
            <a:r>
              <a:rPr lang="sv-SE" dirty="0"/>
              <a:t>Klarälvens vattenråd, Anna Sjörs</a:t>
            </a:r>
          </a:p>
        </p:txBody>
      </p:sp>
      <p:sp>
        <p:nvSpPr>
          <p:cNvPr id="6" name="Platshållare för sidfot 5">
            <a:extLst>
              <a:ext uri="{FF2B5EF4-FFF2-40B4-BE49-F238E27FC236}">
                <a16:creationId xmlns:a16="http://schemas.microsoft.com/office/drawing/2014/main" id="{5DC43F32-0AB2-4EB1-8AE7-DB473B796B32}"/>
              </a:ext>
            </a:extLst>
          </p:cNvPr>
          <p:cNvSpPr>
            <a:spLocks noGrp="1"/>
          </p:cNvSpPr>
          <p:nvPr>
            <p:ph type="ftr" sz="quarter" idx="4"/>
          </p:nvPr>
        </p:nvSpPr>
        <p:spPr/>
        <p:txBody>
          <a:bodyPr/>
          <a:lstStyle/>
          <a:p>
            <a:endParaRPr lang="sv-SE" dirty="0"/>
          </a:p>
        </p:txBody>
      </p:sp>
    </p:spTree>
    <p:extLst>
      <p:ext uri="{BB962C8B-B14F-4D97-AF65-F5344CB8AC3E}">
        <p14:creationId xmlns:p14="http://schemas.microsoft.com/office/powerpoint/2010/main" val="295180968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10"/>
          </p:nvPr>
        </p:nvSpPr>
        <p:spPr/>
        <p:txBody>
          <a:bodyPr/>
          <a:lstStyle/>
          <a:p>
            <a:fld id="{376110A8-5BE2-4339-8CAC-96FE1721E13D}" type="slidenum">
              <a:rPr lang="sv-SE" smtClean="0"/>
              <a:t>22</a:t>
            </a:fld>
            <a:endParaRPr lang="sv-SE" dirty="0"/>
          </a:p>
        </p:txBody>
      </p:sp>
      <p:sp>
        <p:nvSpPr>
          <p:cNvPr id="5" name="Platshållare för sidhuvud 4">
            <a:extLst>
              <a:ext uri="{FF2B5EF4-FFF2-40B4-BE49-F238E27FC236}">
                <a16:creationId xmlns:a16="http://schemas.microsoft.com/office/drawing/2014/main" id="{5BB9CBDD-FD7B-4496-A248-6CDDF8DA8F20}"/>
              </a:ext>
            </a:extLst>
          </p:cNvPr>
          <p:cNvSpPr>
            <a:spLocks noGrp="1"/>
          </p:cNvSpPr>
          <p:nvPr>
            <p:ph type="hdr" sz="quarter"/>
          </p:nvPr>
        </p:nvSpPr>
        <p:spPr/>
        <p:txBody>
          <a:bodyPr/>
          <a:lstStyle/>
          <a:p>
            <a:r>
              <a:rPr lang="sv-SE" dirty="0"/>
              <a:t>Klarälvens vattenråd, Anna Sjörs</a:t>
            </a:r>
          </a:p>
        </p:txBody>
      </p:sp>
      <p:sp>
        <p:nvSpPr>
          <p:cNvPr id="6" name="Platshållare för sidfot 5">
            <a:extLst>
              <a:ext uri="{FF2B5EF4-FFF2-40B4-BE49-F238E27FC236}">
                <a16:creationId xmlns:a16="http://schemas.microsoft.com/office/drawing/2014/main" id="{373E15CD-234A-4B08-8F03-8485DAC57E32}"/>
              </a:ext>
            </a:extLst>
          </p:cNvPr>
          <p:cNvSpPr>
            <a:spLocks noGrp="1"/>
          </p:cNvSpPr>
          <p:nvPr>
            <p:ph type="ftr" sz="quarter" idx="4"/>
          </p:nvPr>
        </p:nvSpPr>
        <p:spPr/>
        <p:txBody>
          <a:bodyPr/>
          <a:lstStyle/>
          <a:p>
            <a:endParaRPr lang="sv-SE" dirty="0"/>
          </a:p>
        </p:txBody>
      </p:sp>
    </p:spTree>
    <p:extLst>
      <p:ext uri="{BB962C8B-B14F-4D97-AF65-F5344CB8AC3E}">
        <p14:creationId xmlns:p14="http://schemas.microsoft.com/office/powerpoint/2010/main" val="11701785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10"/>
          </p:nvPr>
        </p:nvSpPr>
        <p:spPr/>
        <p:txBody>
          <a:bodyPr/>
          <a:lstStyle/>
          <a:p>
            <a:fld id="{376110A8-5BE2-4339-8CAC-96FE1721E13D}" type="slidenum">
              <a:rPr lang="sv-SE" smtClean="0"/>
              <a:t>23</a:t>
            </a:fld>
            <a:endParaRPr lang="sv-SE" dirty="0"/>
          </a:p>
        </p:txBody>
      </p:sp>
      <p:sp>
        <p:nvSpPr>
          <p:cNvPr id="5" name="Platshållare för sidhuvud 4">
            <a:extLst>
              <a:ext uri="{FF2B5EF4-FFF2-40B4-BE49-F238E27FC236}">
                <a16:creationId xmlns:a16="http://schemas.microsoft.com/office/drawing/2014/main" id="{548487A4-4FC7-4B86-9535-9EAC9F905BBA}"/>
              </a:ext>
            </a:extLst>
          </p:cNvPr>
          <p:cNvSpPr>
            <a:spLocks noGrp="1"/>
          </p:cNvSpPr>
          <p:nvPr>
            <p:ph type="hdr" sz="quarter"/>
          </p:nvPr>
        </p:nvSpPr>
        <p:spPr/>
        <p:txBody>
          <a:bodyPr/>
          <a:lstStyle/>
          <a:p>
            <a:r>
              <a:rPr lang="sv-SE" dirty="0"/>
              <a:t>Klarälvens vattenråd, Anna Sjörs</a:t>
            </a:r>
          </a:p>
        </p:txBody>
      </p:sp>
      <p:sp>
        <p:nvSpPr>
          <p:cNvPr id="6" name="Platshållare för sidfot 5">
            <a:extLst>
              <a:ext uri="{FF2B5EF4-FFF2-40B4-BE49-F238E27FC236}">
                <a16:creationId xmlns:a16="http://schemas.microsoft.com/office/drawing/2014/main" id="{3FB9938B-3966-47A5-94B6-4DDD8489C399}"/>
              </a:ext>
            </a:extLst>
          </p:cNvPr>
          <p:cNvSpPr>
            <a:spLocks noGrp="1"/>
          </p:cNvSpPr>
          <p:nvPr>
            <p:ph type="ftr" sz="quarter" idx="4"/>
          </p:nvPr>
        </p:nvSpPr>
        <p:spPr/>
        <p:txBody>
          <a:bodyPr/>
          <a:lstStyle/>
          <a:p>
            <a:endParaRPr lang="sv-SE" dirty="0"/>
          </a:p>
        </p:txBody>
      </p:sp>
    </p:spTree>
    <p:extLst>
      <p:ext uri="{BB962C8B-B14F-4D97-AF65-F5344CB8AC3E}">
        <p14:creationId xmlns:p14="http://schemas.microsoft.com/office/powerpoint/2010/main" val="57471976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10"/>
          </p:nvPr>
        </p:nvSpPr>
        <p:spPr/>
        <p:txBody>
          <a:bodyPr/>
          <a:lstStyle/>
          <a:p>
            <a:fld id="{376110A8-5BE2-4339-8CAC-96FE1721E13D}" type="slidenum">
              <a:rPr lang="sv-SE" smtClean="0"/>
              <a:t>24</a:t>
            </a:fld>
            <a:endParaRPr lang="sv-SE" dirty="0"/>
          </a:p>
        </p:txBody>
      </p:sp>
      <p:sp>
        <p:nvSpPr>
          <p:cNvPr id="5" name="Platshållare för sidhuvud 4">
            <a:extLst>
              <a:ext uri="{FF2B5EF4-FFF2-40B4-BE49-F238E27FC236}">
                <a16:creationId xmlns:a16="http://schemas.microsoft.com/office/drawing/2014/main" id="{1F023FF3-7D99-4D56-BA6B-3922690352BD}"/>
              </a:ext>
            </a:extLst>
          </p:cNvPr>
          <p:cNvSpPr>
            <a:spLocks noGrp="1"/>
          </p:cNvSpPr>
          <p:nvPr>
            <p:ph type="hdr" sz="quarter"/>
          </p:nvPr>
        </p:nvSpPr>
        <p:spPr/>
        <p:txBody>
          <a:bodyPr/>
          <a:lstStyle/>
          <a:p>
            <a:r>
              <a:rPr lang="sv-SE" dirty="0"/>
              <a:t>Klarälvens vattenråd, Anna Sjörs</a:t>
            </a:r>
          </a:p>
        </p:txBody>
      </p:sp>
      <p:sp>
        <p:nvSpPr>
          <p:cNvPr id="6" name="Platshållare för sidfot 5">
            <a:extLst>
              <a:ext uri="{FF2B5EF4-FFF2-40B4-BE49-F238E27FC236}">
                <a16:creationId xmlns:a16="http://schemas.microsoft.com/office/drawing/2014/main" id="{DB7260F9-9796-43CD-8D51-9DB1A041FC5B}"/>
              </a:ext>
            </a:extLst>
          </p:cNvPr>
          <p:cNvSpPr>
            <a:spLocks noGrp="1"/>
          </p:cNvSpPr>
          <p:nvPr>
            <p:ph type="ftr" sz="quarter" idx="4"/>
          </p:nvPr>
        </p:nvSpPr>
        <p:spPr/>
        <p:txBody>
          <a:bodyPr/>
          <a:lstStyle/>
          <a:p>
            <a:endParaRPr lang="sv-SE" dirty="0"/>
          </a:p>
        </p:txBody>
      </p:sp>
    </p:spTree>
    <p:extLst>
      <p:ext uri="{BB962C8B-B14F-4D97-AF65-F5344CB8AC3E}">
        <p14:creationId xmlns:p14="http://schemas.microsoft.com/office/powerpoint/2010/main" val="185459133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10"/>
          </p:nvPr>
        </p:nvSpPr>
        <p:spPr/>
        <p:txBody>
          <a:bodyPr/>
          <a:lstStyle/>
          <a:p>
            <a:fld id="{376110A8-5BE2-4339-8CAC-96FE1721E13D}" type="slidenum">
              <a:rPr lang="sv-SE" smtClean="0"/>
              <a:t>25</a:t>
            </a:fld>
            <a:endParaRPr lang="sv-SE" dirty="0"/>
          </a:p>
        </p:txBody>
      </p:sp>
      <p:sp>
        <p:nvSpPr>
          <p:cNvPr id="5" name="Platshållare för sidhuvud 4">
            <a:extLst>
              <a:ext uri="{FF2B5EF4-FFF2-40B4-BE49-F238E27FC236}">
                <a16:creationId xmlns:a16="http://schemas.microsoft.com/office/drawing/2014/main" id="{5BEDC03C-4309-463A-8871-663ACB39A9D0}"/>
              </a:ext>
            </a:extLst>
          </p:cNvPr>
          <p:cNvSpPr>
            <a:spLocks noGrp="1"/>
          </p:cNvSpPr>
          <p:nvPr>
            <p:ph type="hdr" sz="quarter"/>
          </p:nvPr>
        </p:nvSpPr>
        <p:spPr/>
        <p:txBody>
          <a:bodyPr/>
          <a:lstStyle/>
          <a:p>
            <a:r>
              <a:rPr lang="sv-SE" dirty="0"/>
              <a:t>Klarälvens vattenråd, Anna Sjörs</a:t>
            </a:r>
          </a:p>
        </p:txBody>
      </p:sp>
      <p:sp>
        <p:nvSpPr>
          <p:cNvPr id="6" name="Platshållare för sidfot 5">
            <a:extLst>
              <a:ext uri="{FF2B5EF4-FFF2-40B4-BE49-F238E27FC236}">
                <a16:creationId xmlns:a16="http://schemas.microsoft.com/office/drawing/2014/main" id="{7F989342-AEA9-4B73-8009-DD5C72D5AB85}"/>
              </a:ext>
            </a:extLst>
          </p:cNvPr>
          <p:cNvSpPr>
            <a:spLocks noGrp="1"/>
          </p:cNvSpPr>
          <p:nvPr>
            <p:ph type="ftr" sz="quarter" idx="4"/>
          </p:nvPr>
        </p:nvSpPr>
        <p:spPr/>
        <p:txBody>
          <a:bodyPr/>
          <a:lstStyle/>
          <a:p>
            <a:endParaRPr lang="sv-SE" dirty="0"/>
          </a:p>
        </p:txBody>
      </p:sp>
    </p:spTree>
    <p:extLst>
      <p:ext uri="{BB962C8B-B14F-4D97-AF65-F5344CB8AC3E}">
        <p14:creationId xmlns:p14="http://schemas.microsoft.com/office/powerpoint/2010/main" val="21906025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Rubrikbild">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v-SE"/>
              <a:t>Klicka här för att ändra format på underrubrik i bakgrunden</a:t>
            </a:r>
            <a:endParaRPr lang="en-US" dirty="0"/>
          </a:p>
        </p:txBody>
      </p:sp>
      <p:sp>
        <p:nvSpPr>
          <p:cNvPr id="4" name="Date Placeholder 3"/>
          <p:cNvSpPr>
            <a:spLocks noGrp="1"/>
          </p:cNvSpPr>
          <p:nvPr>
            <p:ph type="dt" sz="half" idx="10"/>
          </p:nvPr>
        </p:nvSpPr>
        <p:spPr/>
        <p:txBody>
          <a:bodyPr/>
          <a:lstStyle/>
          <a:p>
            <a:r>
              <a:rPr lang="sv-SE" dirty="0"/>
              <a:t>2020-05-14</a:t>
            </a:r>
          </a:p>
        </p:txBody>
      </p:sp>
      <p:sp>
        <p:nvSpPr>
          <p:cNvPr id="5" name="Footer Placeholder 4"/>
          <p:cNvSpPr>
            <a:spLocks noGrp="1"/>
          </p:cNvSpPr>
          <p:nvPr>
            <p:ph type="ftr" sz="quarter" idx="11"/>
          </p:nvPr>
        </p:nvSpPr>
        <p:spPr/>
        <p:txBody>
          <a:bodyPr/>
          <a:lstStyle/>
          <a:p>
            <a:r>
              <a:rPr lang="sv-SE" dirty="0"/>
              <a:t>Anna Sjörs</a:t>
            </a:r>
          </a:p>
        </p:txBody>
      </p:sp>
      <p:sp>
        <p:nvSpPr>
          <p:cNvPr id="6" name="Slide Number Placeholder 5"/>
          <p:cNvSpPr>
            <a:spLocks noGrp="1"/>
          </p:cNvSpPr>
          <p:nvPr>
            <p:ph type="sldNum" sz="quarter" idx="12"/>
          </p:nvPr>
        </p:nvSpPr>
        <p:spPr/>
        <p:txBody>
          <a:bodyPr/>
          <a:lstStyle/>
          <a:p>
            <a:fld id="{FEDEBAD5-383D-4186-AF58-22AD7E29818F}" type="slidenum">
              <a:rPr lang="sv-SE" smtClean="0"/>
              <a:t>‹#›</a:t>
            </a:fld>
            <a:endParaRPr lang="sv-SE" dirty="0"/>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sv-SE"/>
              <a:t>Klicka här för att ändra format</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Rubrik och innehåll">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sv-SE" dirty="0"/>
              <a:t>2020-05-14</a:t>
            </a:r>
          </a:p>
        </p:txBody>
      </p:sp>
      <p:sp>
        <p:nvSpPr>
          <p:cNvPr id="5" name="Footer Placeholder 4"/>
          <p:cNvSpPr>
            <a:spLocks noGrp="1"/>
          </p:cNvSpPr>
          <p:nvPr>
            <p:ph type="ftr" sz="quarter" idx="11"/>
          </p:nvPr>
        </p:nvSpPr>
        <p:spPr/>
        <p:txBody>
          <a:bodyPr/>
          <a:lstStyle/>
          <a:p>
            <a:r>
              <a:rPr lang="sv-SE" dirty="0"/>
              <a:t>Anna Sjörs</a:t>
            </a:r>
          </a:p>
        </p:txBody>
      </p:sp>
      <p:sp>
        <p:nvSpPr>
          <p:cNvPr id="6" name="Slide Number Placeholder 5"/>
          <p:cNvSpPr>
            <a:spLocks noGrp="1"/>
          </p:cNvSpPr>
          <p:nvPr>
            <p:ph type="sldNum" sz="quarter" idx="12"/>
          </p:nvPr>
        </p:nvSpPr>
        <p:spPr/>
        <p:txBody>
          <a:bodyPr/>
          <a:lstStyle/>
          <a:p>
            <a:fld id="{FEDEBAD5-383D-4186-AF58-22AD7E29818F}" type="slidenum">
              <a:rPr lang="sv-SE" smtClean="0"/>
              <a:t>‹#›</a:t>
            </a:fld>
            <a:endParaRPr lang="sv-SE" dirty="0"/>
          </a:p>
        </p:txBody>
      </p:sp>
      <p:sp>
        <p:nvSpPr>
          <p:cNvPr id="8" name="Title 7"/>
          <p:cNvSpPr>
            <a:spLocks noGrp="1"/>
          </p:cNvSpPr>
          <p:nvPr>
            <p:ph type="title"/>
          </p:nvPr>
        </p:nvSpPr>
        <p:spPr/>
        <p:txBody>
          <a:bodyPr/>
          <a:lstStyle/>
          <a:p>
            <a:r>
              <a:rPr lang="sv-SE"/>
              <a:t>Klicka här för att ändra format</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vsnittsrubrik">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sv-SE"/>
              <a:t>Klicka här för att ändra format</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v-SE"/>
              <a:t>Klicka här för att ändra format på bakgrundstexten</a:t>
            </a:r>
          </a:p>
        </p:txBody>
      </p:sp>
      <p:sp>
        <p:nvSpPr>
          <p:cNvPr id="4" name="Date Placeholder 3"/>
          <p:cNvSpPr>
            <a:spLocks noGrp="1"/>
          </p:cNvSpPr>
          <p:nvPr>
            <p:ph type="dt" sz="half" idx="10"/>
          </p:nvPr>
        </p:nvSpPr>
        <p:spPr/>
        <p:txBody>
          <a:bodyPr/>
          <a:lstStyle/>
          <a:p>
            <a:r>
              <a:rPr lang="sv-SE" dirty="0"/>
              <a:t>2020-05-14</a:t>
            </a:r>
          </a:p>
        </p:txBody>
      </p:sp>
      <p:sp>
        <p:nvSpPr>
          <p:cNvPr id="5" name="Footer Placeholder 4"/>
          <p:cNvSpPr>
            <a:spLocks noGrp="1"/>
          </p:cNvSpPr>
          <p:nvPr>
            <p:ph type="ftr" sz="quarter" idx="11"/>
          </p:nvPr>
        </p:nvSpPr>
        <p:spPr/>
        <p:txBody>
          <a:bodyPr/>
          <a:lstStyle/>
          <a:p>
            <a:r>
              <a:rPr lang="sv-SE" dirty="0"/>
              <a:t>Anna Sjörs</a:t>
            </a:r>
          </a:p>
        </p:txBody>
      </p:sp>
      <p:sp>
        <p:nvSpPr>
          <p:cNvPr id="6" name="Slide Number Placeholder 5"/>
          <p:cNvSpPr>
            <a:spLocks noGrp="1"/>
          </p:cNvSpPr>
          <p:nvPr>
            <p:ph type="sldNum" sz="quarter" idx="12"/>
          </p:nvPr>
        </p:nvSpPr>
        <p:spPr/>
        <p:txBody>
          <a:bodyPr/>
          <a:lstStyle/>
          <a:p>
            <a:fld id="{FEDEBAD5-383D-4186-AF58-22AD7E29818F}" type="slidenum">
              <a:rPr lang="sv-SE" smtClean="0"/>
              <a:t>‹#›</a:t>
            </a:fld>
            <a:endParaRPr lang="sv-SE"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vå innehållsdelar">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r>
              <a:rPr lang="sv-SE" dirty="0"/>
              <a:t>2020-05-14</a:t>
            </a:r>
          </a:p>
        </p:txBody>
      </p:sp>
      <p:sp>
        <p:nvSpPr>
          <p:cNvPr id="6" name="Footer Placeholder 5"/>
          <p:cNvSpPr>
            <a:spLocks noGrp="1"/>
          </p:cNvSpPr>
          <p:nvPr>
            <p:ph type="ftr" sz="quarter" idx="11"/>
          </p:nvPr>
        </p:nvSpPr>
        <p:spPr/>
        <p:txBody>
          <a:bodyPr/>
          <a:lstStyle/>
          <a:p>
            <a:r>
              <a:rPr lang="sv-SE" dirty="0"/>
              <a:t>Anna Sjörs</a:t>
            </a:r>
          </a:p>
        </p:txBody>
      </p:sp>
      <p:sp>
        <p:nvSpPr>
          <p:cNvPr id="7" name="Slide Number Placeholder 6"/>
          <p:cNvSpPr>
            <a:spLocks noGrp="1"/>
          </p:cNvSpPr>
          <p:nvPr>
            <p:ph type="sldNum" sz="quarter" idx="12"/>
          </p:nvPr>
        </p:nvSpPr>
        <p:spPr/>
        <p:txBody>
          <a:bodyPr/>
          <a:lstStyle/>
          <a:p>
            <a:fld id="{FEDEBAD5-383D-4186-AF58-22AD7E29818F}" type="slidenum">
              <a:rPr lang="sv-SE" smtClean="0"/>
              <a:t>‹#›</a:t>
            </a:fld>
            <a:endParaRPr lang="sv-SE" dirty="0"/>
          </a:p>
        </p:txBody>
      </p:sp>
      <p:sp>
        <p:nvSpPr>
          <p:cNvPr id="8" name="Title 7"/>
          <p:cNvSpPr>
            <a:spLocks noGrp="1"/>
          </p:cNvSpPr>
          <p:nvPr>
            <p:ph type="title"/>
          </p:nvPr>
        </p:nvSpPr>
        <p:spPr/>
        <p:txBody>
          <a:bodyPr/>
          <a:lstStyle/>
          <a:p>
            <a:r>
              <a:rPr lang="sv-SE"/>
              <a:t>Klicka här för att ändra format</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Jämförelse">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a:t>Klicka här för att ändra format på bakgrundstexten</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sv-SE"/>
              <a:t>Klicka här för att ändra format på bakgrundstexten</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en-US" dirty="0"/>
          </a:p>
        </p:txBody>
      </p:sp>
      <p:sp>
        <p:nvSpPr>
          <p:cNvPr id="7" name="Date Placeholder 6"/>
          <p:cNvSpPr>
            <a:spLocks noGrp="1"/>
          </p:cNvSpPr>
          <p:nvPr>
            <p:ph type="dt" sz="half" idx="10"/>
          </p:nvPr>
        </p:nvSpPr>
        <p:spPr/>
        <p:txBody>
          <a:bodyPr/>
          <a:lstStyle/>
          <a:p>
            <a:r>
              <a:rPr lang="sv-SE" dirty="0"/>
              <a:t>2020-05-14</a:t>
            </a:r>
          </a:p>
        </p:txBody>
      </p:sp>
      <p:sp>
        <p:nvSpPr>
          <p:cNvPr id="8" name="Footer Placeholder 7"/>
          <p:cNvSpPr>
            <a:spLocks noGrp="1"/>
          </p:cNvSpPr>
          <p:nvPr>
            <p:ph type="ftr" sz="quarter" idx="11"/>
          </p:nvPr>
        </p:nvSpPr>
        <p:spPr/>
        <p:txBody>
          <a:bodyPr/>
          <a:lstStyle/>
          <a:p>
            <a:r>
              <a:rPr lang="sv-SE" dirty="0"/>
              <a:t>Anna Sjörs</a:t>
            </a:r>
          </a:p>
        </p:txBody>
      </p:sp>
      <p:sp>
        <p:nvSpPr>
          <p:cNvPr id="9" name="Slide Number Placeholder 8"/>
          <p:cNvSpPr>
            <a:spLocks noGrp="1"/>
          </p:cNvSpPr>
          <p:nvPr>
            <p:ph type="sldNum" sz="quarter" idx="12"/>
          </p:nvPr>
        </p:nvSpPr>
        <p:spPr/>
        <p:txBody>
          <a:bodyPr/>
          <a:lstStyle/>
          <a:p>
            <a:fld id="{FEDEBAD5-383D-4186-AF58-22AD7E29818F}" type="slidenum">
              <a:rPr lang="sv-SE" smtClean="0"/>
              <a:t>‹#›</a:t>
            </a:fld>
            <a:endParaRPr lang="sv-SE" dirty="0"/>
          </a:p>
        </p:txBody>
      </p:sp>
      <p:sp>
        <p:nvSpPr>
          <p:cNvPr id="10" name="Title 9"/>
          <p:cNvSpPr>
            <a:spLocks noGrp="1"/>
          </p:cNvSpPr>
          <p:nvPr>
            <p:ph type="title"/>
          </p:nvPr>
        </p:nvSpPr>
        <p:spPr/>
        <p:txBody>
          <a:bodyPr/>
          <a:lstStyle/>
          <a:p>
            <a:r>
              <a:rPr lang="sv-SE"/>
              <a:t>Klicka här för att ändra format</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Endast rub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v-SE"/>
              <a:t>Klicka här för att ändra format</a:t>
            </a:r>
            <a:endParaRPr lang="en-US" dirty="0"/>
          </a:p>
        </p:txBody>
      </p:sp>
      <p:sp>
        <p:nvSpPr>
          <p:cNvPr id="3" name="Date Placeholder 2"/>
          <p:cNvSpPr>
            <a:spLocks noGrp="1"/>
          </p:cNvSpPr>
          <p:nvPr>
            <p:ph type="dt" sz="half" idx="10"/>
          </p:nvPr>
        </p:nvSpPr>
        <p:spPr/>
        <p:txBody>
          <a:bodyPr/>
          <a:lstStyle/>
          <a:p>
            <a:r>
              <a:rPr lang="sv-SE" dirty="0"/>
              <a:t>2020-05-14</a:t>
            </a:r>
          </a:p>
        </p:txBody>
      </p:sp>
      <p:sp>
        <p:nvSpPr>
          <p:cNvPr id="4" name="Footer Placeholder 3"/>
          <p:cNvSpPr>
            <a:spLocks noGrp="1"/>
          </p:cNvSpPr>
          <p:nvPr>
            <p:ph type="ftr" sz="quarter" idx="11"/>
          </p:nvPr>
        </p:nvSpPr>
        <p:spPr/>
        <p:txBody>
          <a:bodyPr/>
          <a:lstStyle/>
          <a:p>
            <a:r>
              <a:rPr lang="sv-SE" dirty="0"/>
              <a:t>Anna Sjörs</a:t>
            </a:r>
          </a:p>
        </p:txBody>
      </p:sp>
      <p:sp>
        <p:nvSpPr>
          <p:cNvPr id="5" name="Slide Number Placeholder 4"/>
          <p:cNvSpPr>
            <a:spLocks noGrp="1"/>
          </p:cNvSpPr>
          <p:nvPr>
            <p:ph type="sldNum" sz="quarter" idx="12"/>
          </p:nvPr>
        </p:nvSpPr>
        <p:spPr/>
        <p:txBody>
          <a:bodyPr/>
          <a:lstStyle/>
          <a:p>
            <a:fld id="{FEDEBAD5-383D-4186-AF58-22AD7E29818F}" type="slidenum">
              <a:rPr lang="sv-SE" smtClean="0"/>
              <a:t>‹#›</a:t>
            </a:fld>
            <a:endParaRPr lang="sv-SE"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om">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sv-SE" dirty="0"/>
              <a:t>2020-05-14</a:t>
            </a:r>
          </a:p>
        </p:txBody>
      </p:sp>
      <p:sp>
        <p:nvSpPr>
          <p:cNvPr id="3" name="Footer Placeholder 2"/>
          <p:cNvSpPr>
            <a:spLocks noGrp="1"/>
          </p:cNvSpPr>
          <p:nvPr>
            <p:ph type="ftr" sz="quarter" idx="11"/>
          </p:nvPr>
        </p:nvSpPr>
        <p:spPr/>
        <p:txBody>
          <a:bodyPr/>
          <a:lstStyle/>
          <a:p>
            <a:r>
              <a:rPr lang="sv-SE" dirty="0"/>
              <a:t>Anna Sjörs</a:t>
            </a:r>
          </a:p>
        </p:txBody>
      </p:sp>
      <p:sp>
        <p:nvSpPr>
          <p:cNvPr id="4" name="Slide Number Placeholder 3"/>
          <p:cNvSpPr>
            <a:spLocks noGrp="1"/>
          </p:cNvSpPr>
          <p:nvPr>
            <p:ph type="sldNum" sz="quarter" idx="12"/>
          </p:nvPr>
        </p:nvSpPr>
        <p:spPr/>
        <p:txBody>
          <a:bodyPr/>
          <a:lstStyle/>
          <a:p>
            <a:fld id="{FEDEBAD5-383D-4186-AF58-22AD7E29818F}" type="slidenum">
              <a:rPr lang="sv-SE" smtClean="0"/>
              <a:t>‹#›</a:t>
            </a:fld>
            <a:endParaRPr lang="sv-SE"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nehåll med bildtext">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sv-SE"/>
              <a:t>Klicka här för att ändra format</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v-SE"/>
              <a:t>Klicka här för att ändra format på bakgrundstexten</a:t>
            </a:r>
          </a:p>
        </p:txBody>
      </p:sp>
      <p:sp>
        <p:nvSpPr>
          <p:cNvPr id="5" name="Date Placeholder 4"/>
          <p:cNvSpPr>
            <a:spLocks noGrp="1"/>
          </p:cNvSpPr>
          <p:nvPr>
            <p:ph type="dt" sz="half" idx="10"/>
          </p:nvPr>
        </p:nvSpPr>
        <p:spPr/>
        <p:txBody>
          <a:bodyPr/>
          <a:lstStyle/>
          <a:p>
            <a:r>
              <a:rPr lang="sv-SE" dirty="0"/>
              <a:t>2020-05-14</a:t>
            </a:r>
          </a:p>
        </p:txBody>
      </p:sp>
      <p:sp>
        <p:nvSpPr>
          <p:cNvPr id="6" name="Footer Placeholder 5"/>
          <p:cNvSpPr>
            <a:spLocks noGrp="1"/>
          </p:cNvSpPr>
          <p:nvPr>
            <p:ph type="ftr" sz="quarter" idx="11"/>
          </p:nvPr>
        </p:nvSpPr>
        <p:spPr/>
        <p:txBody>
          <a:bodyPr/>
          <a:lstStyle/>
          <a:p>
            <a:r>
              <a:rPr lang="sv-SE" dirty="0"/>
              <a:t>Anna Sjörs</a:t>
            </a:r>
          </a:p>
        </p:txBody>
      </p:sp>
      <p:sp>
        <p:nvSpPr>
          <p:cNvPr id="7" name="Slide Number Placeholder 6"/>
          <p:cNvSpPr>
            <a:spLocks noGrp="1"/>
          </p:cNvSpPr>
          <p:nvPr>
            <p:ph type="sldNum" sz="quarter" idx="12"/>
          </p:nvPr>
        </p:nvSpPr>
        <p:spPr/>
        <p:txBody>
          <a:bodyPr/>
          <a:lstStyle/>
          <a:p>
            <a:fld id="{FEDEBAD5-383D-4186-AF58-22AD7E29818F}" type="slidenum">
              <a:rPr lang="sv-SE" smtClean="0"/>
              <a:t>‹#›</a:t>
            </a:fld>
            <a:endParaRPr lang="sv-SE"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ild med bildtext">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sv-SE" dirty="0"/>
              <a:t>Klicka på ikonen för att lägga till en bild</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v-SE"/>
              <a:t>Klicka här för att ändra format på bakgrundstexten</a:t>
            </a:r>
          </a:p>
        </p:txBody>
      </p:sp>
      <p:sp>
        <p:nvSpPr>
          <p:cNvPr id="5" name="Date Placeholder 4"/>
          <p:cNvSpPr>
            <a:spLocks noGrp="1"/>
          </p:cNvSpPr>
          <p:nvPr>
            <p:ph type="dt" sz="half" idx="10"/>
          </p:nvPr>
        </p:nvSpPr>
        <p:spPr/>
        <p:txBody>
          <a:bodyPr/>
          <a:lstStyle/>
          <a:p>
            <a:r>
              <a:rPr lang="sv-SE" dirty="0"/>
              <a:t>2020-05-14</a:t>
            </a:r>
          </a:p>
        </p:txBody>
      </p:sp>
      <p:sp>
        <p:nvSpPr>
          <p:cNvPr id="6" name="Footer Placeholder 5"/>
          <p:cNvSpPr>
            <a:spLocks noGrp="1"/>
          </p:cNvSpPr>
          <p:nvPr>
            <p:ph type="ftr" sz="quarter" idx="11"/>
          </p:nvPr>
        </p:nvSpPr>
        <p:spPr/>
        <p:txBody>
          <a:bodyPr/>
          <a:lstStyle/>
          <a:p>
            <a:r>
              <a:rPr lang="sv-SE" dirty="0"/>
              <a:t>Anna Sjörs</a:t>
            </a:r>
          </a:p>
        </p:txBody>
      </p:sp>
      <p:sp>
        <p:nvSpPr>
          <p:cNvPr id="7" name="Slide Number Placeholder 6"/>
          <p:cNvSpPr>
            <a:spLocks noGrp="1"/>
          </p:cNvSpPr>
          <p:nvPr>
            <p:ph type="sldNum" sz="quarter" idx="12"/>
          </p:nvPr>
        </p:nvSpPr>
        <p:spPr/>
        <p:txBody>
          <a:bodyPr/>
          <a:lstStyle/>
          <a:p>
            <a:fld id="{FEDEBAD5-383D-4186-AF58-22AD7E29818F}" type="slidenum">
              <a:rPr lang="sv-SE" smtClean="0"/>
              <a:t>‹#›</a:t>
            </a:fld>
            <a:endParaRPr lang="sv-SE" dirty="0"/>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sv-SE"/>
              <a:t>Klicka här för att ändra format</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Rubrik och lodrät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v-SE"/>
              <a:t>Klicka här för att ändra format</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en-US"/>
          </a:p>
        </p:txBody>
      </p:sp>
      <p:sp>
        <p:nvSpPr>
          <p:cNvPr id="4" name="Date Placeholder 3"/>
          <p:cNvSpPr>
            <a:spLocks noGrp="1"/>
          </p:cNvSpPr>
          <p:nvPr>
            <p:ph type="dt" sz="half" idx="10"/>
          </p:nvPr>
        </p:nvSpPr>
        <p:spPr/>
        <p:txBody>
          <a:bodyPr/>
          <a:lstStyle/>
          <a:p>
            <a:r>
              <a:rPr lang="sv-SE" dirty="0"/>
              <a:t>2020-05-14</a:t>
            </a:r>
          </a:p>
        </p:txBody>
      </p:sp>
      <p:sp>
        <p:nvSpPr>
          <p:cNvPr id="5" name="Footer Placeholder 4"/>
          <p:cNvSpPr>
            <a:spLocks noGrp="1"/>
          </p:cNvSpPr>
          <p:nvPr>
            <p:ph type="ftr" sz="quarter" idx="11"/>
          </p:nvPr>
        </p:nvSpPr>
        <p:spPr/>
        <p:txBody>
          <a:bodyPr/>
          <a:lstStyle/>
          <a:p>
            <a:r>
              <a:rPr lang="sv-SE" dirty="0"/>
              <a:t>Anna Sjörs</a:t>
            </a:r>
          </a:p>
        </p:txBody>
      </p:sp>
      <p:sp>
        <p:nvSpPr>
          <p:cNvPr id="6" name="Slide Number Placeholder 5"/>
          <p:cNvSpPr>
            <a:spLocks noGrp="1"/>
          </p:cNvSpPr>
          <p:nvPr>
            <p:ph type="sldNum" sz="quarter" idx="12"/>
          </p:nvPr>
        </p:nvSpPr>
        <p:spPr/>
        <p:txBody>
          <a:bodyPr/>
          <a:lstStyle/>
          <a:p>
            <a:fld id="{FEDEBAD5-383D-4186-AF58-22AD7E29818F}" type="slidenum">
              <a:rPr lang="sv-SE" smtClean="0"/>
              <a:t>‹#›</a:t>
            </a:fld>
            <a:endParaRPr lang="sv-SE"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Lodrät rubrik och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sv-SE"/>
              <a:t>Klicka här för att ändra format</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en-US" dirty="0"/>
          </a:p>
        </p:txBody>
      </p:sp>
      <p:sp>
        <p:nvSpPr>
          <p:cNvPr id="4" name="Date Placeholder 3"/>
          <p:cNvSpPr>
            <a:spLocks noGrp="1"/>
          </p:cNvSpPr>
          <p:nvPr>
            <p:ph type="dt" sz="half" idx="10"/>
          </p:nvPr>
        </p:nvSpPr>
        <p:spPr/>
        <p:txBody>
          <a:bodyPr/>
          <a:lstStyle/>
          <a:p>
            <a:r>
              <a:rPr lang="sv-SE" dirty="0"/>
              <a:t>2020-05-14</a:t>
            </a:r>
          </a:p>
        </p:txBody>
      </p:sp>
      <p:sp>
        <p:nvSpPr>
          <p:cNvPr id="5" name="Footer Placeholder 4"/>
          <p:cNvSpPr>
            <a:spLocks noGrp="1"/>
          </p:cNvSpPr>
          <p:nvPr>
            <p:ph type="ftr" sz="quarter" idx="11"/>
          </p:nvPr>
        </p:nvSpPr>
        <p:spPr/>
        <p:txBody>
          <a:bodyPr/>
          <a:lstStyle/>
          <a:p>
            <a:r>
              <a:rPr lang="sv-SE" dirty="0"/>
              <a:t>Anna Sjörs</a:t>
            </a:r>
          </a:p>
        </p:txBody>
      </p:sp>
      <p:sp>
        <p:nvSpPr>
          <p:cNvPr id="6" name="Slide Number Placeholder 5"/>
          <p:cNvSpPr>
            <a:spLocks noGrp="1"/>
          </p:cNvSpPr>
          <p:nvPr>
            <p:ph type="sldNum" sz="quarter" idx="12"/>
          </p:nvPr>
        </p:nvSpPr>
        <p:spPr/>
        <p:txBody>
          <a:bodyPr/>
          <a:lstStyle/>
          <a:p>
            <a:fld id="{FEDEBAD5-383D-4186-AF58-22AD7E29818F}" type="slidenum">
              <a:rPr lang="sv-SE" smtClean="0"/>
              <a:t>‹#›</a:t>
            </a:fld>
            <a:endParaRPr lang="sv-SE"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sv-SE"/>
              <a:t>Klicka här för att ändra format</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r>
              <a:rPr lang="sv-SE" dirty="0"/>
              <a:t>2020-05-14</a:t>
            </a:r>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r>
              <a:rPr lang="sv-SE" dirty="0"/>
              <a:t>Anna Sjörs</a:t>
            </a:r>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FEDEBAD5-383D-4186-AF58-22AD7E29818F}" type="slidenum">
              <a:rPr lang="sv-SE" smtClean="0"/>
              <a:t>‹#›</a:t>
            </a:fld>
            <a:endParaRPr lang="sv-SE" dirty="0"/>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hf hdr="0"/>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derrubrik 2"/>
          <p:cNvSpPr>
            <a:spLocks noGrp="1"/>
          </p:cNvSpPr>
          <p:nvPr>
            <p:ph type="subTitle" idx="1"/>
          </p:nvPr>
        </p:nvSpPr>
        <p:spPr>
          <a:xfrm>
            <a:off x="3923927" y="4653137"/>
            <a:ext cx="4752529" cy="1281528"/>
          </a:xfrm>
        </p:spPr>
        <p:txBody>
          <a:bodyPr>
            <a:normAutofit fontScale="92500" lnSpcReduction="10000"/>
          </a:bodyPr>
          <a:lstStyle/>
          <a:p>
            <a:r>
              <a:rPr lang="sv-SE" sz="4000" dirty="0"/>
              <a:t>Önskar </a:t>
            </a:r>
          </a:p>
          <a:p>
            <a:r>
              <a:rPr lang="sv-SE" sz="4000" dirty="0"/>
              <a:t>Klarälvens vattenråd</a:t>
            </a:r>
          </a:p>
        </p:txBody>
      </p:sp>
      <p:sp>
        <p:nvSpPr>
          <p:cNvPr id="2" name="Rubrik 1"/>
          <p:cNvSpPr>
            <a:spLocks noGrp="1"/>
          </p:cNvSpPr>
          <p:nvPr>
            <p:ph type="ctrTitle"/>
          </p:nvPr>
        </p:nvSpPr>
        <p:spPr>
          <a:xfrm>
            <a:off x="3419872" y="1484784"/>
            <a:ext cx="4573060" cy="3440673"/>
          </a:xfrm>
        </p:spPr>
        <p:txBody>
          <a:bodyPr/>
          <a:lstStyle/>
          <a:p>
            <a:pPr marL="182880" indent="0">
              <a:buNone/>
            </a:pPr>
            <a:r>
              <a:rPr lang="sv-SE" dirty="0"/>
              <a:t>Välkomna till Stämman 2020</a:t>
            </a:r>
          </a:p>
        </p:txBody>
      </p:sp>
      <p:pic>
        <p:nvPicPr>
          <p:cNvPr id="5" name="Bildobjekt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7884"/>
            <a:ext cx="2649282" cy="6858000"/>
          </a:xfrm>
          <a:prstGeom prst="rect">
            <a:avLst/>
          </a:prstGeom>
        </p:spPr>
      </p:pic>
    </p:spTree>
    <p:extLst>
      <p:ext uri="{BB962C8B-B14F-4D97-AF65-F5344CB8AC3E}">
        <p14:creationId xmlns:p14="http://schemas.microsoft.com/office/powerpoint/2010/main" val="25182490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latshållare för innehåll 2"/>
          <p:cNvSpPr>
            <a:spLocks noGrp="1"/>
          </p:cNvSpPr>
          <p:nvPr>
            <p:ph sz="quarter" idx="13"/>
          </p:nvPr>
        </p:nvSpPr>
        <p:spPr>
          <a:xfrm>
            <a:off x="1143000" y="731520"/>
            <a:ext cx="7749480" cy="3474720"/>
          </a:xfrm>
        </p:spPr>
        <p:txBody>
          <a:bodyPr>
            <a:normAutofit/>
          </a:bodyPr>
          <a:lstStyle/>
          <a:p>
            <a:r>
              <a:rPr lang="sv-SE" dirty="0"/>
              <a:t>Röstlängd .. Upprop </a:t>
            </a:r>
            <a:r>
              <a:rPr lang="sv-SE" i="1" dirty="0"/>
              <a:t>förslag stämmans ordf. justerar förteckningen</a:t>
            </a:r>
          </a:p>
          <a:p>
            <a:r>
              <a:rPr lang="sv-SE" dirty="0"/>
              <a:t>Val av ordförande – </a:t>
            </a:r>
            <a:r>
              <a:rPr lang="sv-SE" i="1" dirty="0"/>
              <a:t>förslag Lars Emilson</a:t>
            </a:r>
          </a:p>
          <a:p>
            <a:r>
              <a:rPr lang="sv-SE" dirty="0"/>
              <a:t>Val av sekreterare – </a:t>
            </a:r>
            <a:r>
              <a:rPr lang="sv-SE" i="1" dirty="0"/>
              <a:t>förslag Katarina Erelöf</a:t>
            </a:r>
          </a:p>
          <a:p>
            <a:r>
              <a:rPr lang="sv-SE" dirty="0"/>
              <a:t>Fråga om stämman är behörigen utlyst</a:t>
            </a:r>
          </a:p>
          <a:p>
            <a:r>
              <a:rPr lang="sv-SE" dirty="0"/>
              <a:t>Val av två personer att jämte ordföranden justera mötets protokoll – </a:t>
            </a:r>
            <a:r>
              <a:rPr lang="sv-SE" i="1" dirty="0"/>
              <a:t>förslag Liisa Larsson och Katrin Edholm</a:t>
            </a:r>
          </a:p>
        </p:txBody>
      </p:sp>
      <p:sp>
        <p:nvSpPr>
          <p:cNvPr id="5" name="textruta 4"/>
          <p:cNvSpPr txBox="1"/>
          <p:nvPr/>
        </p:nvSpPr>
        <p:spPr>
          <a:xfrm>
            <a:off x="827584" y="3861048"/>
            <a:ext cx="2232248" cy="523220"/>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r>
              <a:rPr lang="sv-SE" sz="2800" b="1" dirty="0"/>
              <a:t>PUNKT 1-4</a:t>
            </a:r>
          </a:p>
        </p:txBody>
      </p:sp>
      <p:sp>
        <p:nvSpPr>
          <p:cNvPr id="6" name="Rubrik 3"/>
          <p:cNvSpPr txBox="1">
            <a:spLocks/>
          </p:cNvSpPr>
          <p:nvPr/>
        </p:nvSpPr>
        <p:spPr>
          <a:xfrm>
            <a:off x="1907704" y="4509120"/>
            <a:ext cx="6902152" cy="2014160"/>
          </a:xfrm>
          <a:prstGeom prst="rect">
            <a:avLst/>
          </a:prstGeom>
          <a:effectLst/>
        </p:spPr>
        <p:txBody>
          <a:bodyPr vert="horz" lIns="91440" tIns="45720" rIns="91440" bIns="45720" rtlCol="0" anchor="t" anchorCtr="0">
            <a:noAutofit/>
          </a:bodyPr>
          <a:lst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indent="0">
              <a:buNone/>
            </a:pPr>
            <a:r>
              <a:rPr lang="sv-SE" sz="4400" dirty="0"/>
              <a:t>Klarälvens vattenråd stämma 2020</a:t>
            </a:r>
            <a:br>
              <a:rPr lang="sv-SE" sz="4400" dirty="0"/>
            </a:br>
            <a:endParaRPr lang="sv-SE" sz="2400" dirty="0"/>
          </a:p>
        </p:txBody>
      </p:sp>
      <p:sp>
        <p:nvSpPr>
          <p:cNvPr id="2" name="Platshållare för datum 1"/>
          <p:cNvSpPr>
            <a:spLocks noGrp="1"/>
          </p:cNvSpPr>
          <p:nvPr>
            <p:ph type="dt" sz="half" idx="10"/>
          </p:nvPr>
        </p:nvSpPr>
        <p:spPr/>
        <p:txBody>
          <a:bodyPr/>
          <a:lstStyle/>
          <a:p>
            <a:r>
              <a:rPr lang="sv-SE" dirty="0"/>
              <a:t>2020-05-14</a:t>
            </a:r>
          </a:p>
        </p:txBody>
      </p:sp>
      <p:sp>
        <p:nvSpPr>
          <p:cNvPr id="4" name="Platshållare för sidfot 3"/>
          <p:cNvSpPr>
            <a:spLocks noGrp="1"/>
          </p:cNvSpPr>
          <p:nvPr>
            <p:ph type="ftr" sz="quarter" idx="11"/>
          </p:nvPr>
        </p:nvSpPr>
        <p:spPr/>
        <p:txBody>
          <a:bodyPr/>
          <a:lstStyle/>
          <a:p>
            <a:r>
              <a:rPr lang="sv-SE" dirty="0"/>
              <a:t>Anna Sjörs</a:t>
            </a:r>
          </a:p>
        </p:txBody>
      </p:sp>
      <p:sp>
        <p:nvSpPr>
          <p:cNvPr id="7" name="Platshållare för bildnummer 6"/>
          <p:cNvSpPr>
            <a:spLocks noGrp="1"/>
          </p:cNvSpPr>
          <p:nvPr>
            <p:ph type="sldNum" sz="quarter" idx="12"/>
          </p:nvPr>
        </p:nvSpPr>
        <p:spPr/>
        <p:txBody>
          <a:bodyPr/>
          <a:lstStyle/>
          <a:p>
            <a:fld id="{FEDEBAD5-383D-4186-AF58-22AD7E29818F}" type="slidenum">
              <a:rPr lang="sv-SE" smtClean="0"/>
              <a:t>2</a:t>
            </a:fld>
            <a:endParaRPr lang="sv-SE" dirty="0"/>
          </a:p>
        </p:txBody>
      </p:sp>
    </p:spTree>
    <p:extLst>
      <p:ext uri="{BB962C8B-B14F-4D97-AF65-F5344CB8AC3E}">
        <p14:creationId xmlns:p14="http://schemas.microsoft.com/office/powerpoint/2010/main" val="15094642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latshållare för innehåll 2"/>
          <p:cNvSpPr>
            <a:spLocks noGrp="1"/>
          </p:cNvSpPr>
          <p:nvPr>
            <p:ph sz="quarter" idx="13"/>
          </p:nvPr>
        </p:nvSpPr>
        <p:spPr>
          <a:xfrm>
            <a:off x="1143000" y="731520"/>
            <a:ext cx="7749480" cy="3474720"/>
          </a:xfrm>
        </p:spPr>
        <p:txBody>
          <a:bodyPr>
            <a:normAutofit/>
          </a:bodyPr>
          <a:lstStyle/>
          <a:p>
            <a:r>
              <a:rPr lang="sv-SE" dirty="0"/>
              <a:t>Föredragande av styrelsens årsberättelse – Anna Sjörs</a:t>
            </a:r>
            <a:endParaRPr lang="sv-SE" i="1" dirty="0"/>
          </a:p>
          <a:p>
            <a:r>
              <a:rPr lang="sv-SE" dirty="0">
                <a:solidFill>
                  <a:schemeClr val="accent2">
                    <a:lumMod val="75000"/>
                  </a:schemeClr>
                </a:solidFill>
              </a:rPr>
              <a:t>Föredragande av revisors berättelse - revisor</a:t>
            </a:r>
            <a:endParaRPr lang="sv-SE" i="1" dirty="0">
              <a:solidFill>
                <a:schemeClr val="accent2">
                  <a:lumMod val="75000"/>
                </a:schemeClr>
              </a:solidFill>
            </a:endParaRPr>
          </a:p>
          <a:p>
            <a:r>
              <a:rPr lang="sv-SE" dirty="0">
                <a:solidFill>
                  <a:schemeClr val="accent2">
                    <a:lumMod val="75000"/>
                  </a:schemeClr>
                </a:solidFill>
              </a:rPr>
              <a:t>Fastställande av vattenrådets resultat- och balansräkning och disposition av årets resultat. </a:t>
            </a:r>
          </a:p>
          <a:p>
            <a:r>
              <a:rPr lang="sv-SE" dirty="0">
                <a:solidFill>
                  <a:schemeClr val="accent2">
                    <a:lumMod val="75000"/>
                  </a:schemeClr>
                </a:solidFill>
              </a:rPr>
              <a:t>Fråga om ansvarsfrihet för styrelsen för den tid revisionen avser.</a:t>
            </a:r>
            <a:endParaRPr lang="sv-SE" i="1" dirty="0">
              <a:solidFill>
                <a:schemeClr val="accent2">
                  <a:lumMod val="75000"/>
                </a:schemeClr>
              </a:solidFill>
            </a:endParaRPr>
          </a:p>
        </p:txBody>
      </p:sp>
      <p:sp>
        <p:nvSpPr>
          <p:cNvPr id="5" name="textruta 4"/>
          <p:cNvSpPr txBox="1"/>
          <p:nvPr/>
        </p:nvSpPr>
        <p:spPr>
          <a:xfrm>
            <a:off x="323528" y="188640"/>
            <a:ext cx="2232248" cy="523220"/>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r>
              <a:rPr lang="sv-SE" sz="2800" b="1" dirty="0"/>
              <a:t>PUNKT 5 </a:t>
            </a:r>
          </a:p>
        </p:txBody>
      </p:sp>
      <p:sp>
        <p:nvSpPr>
          <p:cNvPr id="6" name="Rubrik 3"/>
          <p:cNvSpPr txBox="1">
            <a:spLocks/>
          </p:cNvSpPr>
          <p:nvPr/>
        </p:nvSpPr>
        <p:spPr>
          <a:xfrm>
            <a:off x="1907704" y="4509120"/>
            <a:ext cx="6902152" cy="2014160"/>
          </a:xfrm>
          <a:prstGeom prst="rect">
            <a:avLst/>
          </a:prstGeom>
          <a:effectLst/>
        </p:spPr>
        <p:txBody>
          <a:bodyPr vert="horz" lIns="91440" tIns="45720" rIns="91440" bIns="45720" rtlCol="0" anchor="t" anchorCtr="0">
            <a:noAutofit/>
          </a:bodyPr>
          <a:lst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indent="0">
              <a:buNone/>
            </a:pPr>
            <a:r>
              <a:rPr lang="sv-SE" sz="4400" dirty="0"/>
              <a:t>Klarälvens vattenråd stämma 2020</a:t>
            </a:r>
            <a:br>
              <a:rPr lang="sv-SE" sz="4400" dirty="0"/>
            </a:br>
            <a:endParaRPr lang="sv-SE" sz="2400" dirty="0"/>
          </a:p>
        </p:txBody>
      </p:sp>
      <p:sp>
        <p:nvSpPr>
          <p:cNvPr id="2" name="Platshållare för datum 1"/>
          <p:cNvSpPr>
            <a:spLocks noGrp="1"/>
          </p:cNvSpPr>
          <p:nvPr>
            <p:ph type="dt" sz="half" idx="10"/>
          </p:nvPr>
        </p:nvSpPr>
        <p:spPr/>
        <p:txBody>
          <a:bodyPr/>
          <a:lstStyle/>
          <a:p>
            <a:r>
              <a:rPr lang="sv-SE" dirty="0"/>
              <a:t>2020-05-14</a:t>
            </a:r>
          </a:p>
        </p:txBody>
      </p:sp>
      <p:sp>
        <p:nvSpPr>
          <p:cNvPr id="4" name="Platshållare för sidfot 3"/>
          <p:cNvSpPr>
            <a:spLocks noGrp="1"/>
          </p:cNvSpPr>
          <p:nvPr>
            <p:ph type="ftr" sz="quarter" idx="11"/>
          </p:nvPr>
        </p:nvSpPr>
        <p:spPr/>
        <p:txBody>
          <a:bodyPr/>
          <a:lstStyle/>
          <a:p>
            <a:r>
              <a:rPr lang="sv-SE" dirty="0"/>
              <a:t>Anna Sjörs</a:t>
            </a:r>
          </a:p>
        </p:txBody>
      </p:sp>
      <p:sp>
        <p:nvSpPr>
          <p:cNvPr id="7" name="Platshållare för bildnummer 6"/>
          <p:cNvSpPr>
            <a:spLocks noGrp="1"/>
          </p:cNvSpPr>
          <p:nvPr>
            <p:ph type="sldNum" sz="quarter" idx="12"/>
          </p:nvPr>
        </p:nvSpPr>
        <p:spPr/>
        <p:txBody>
          <a:bodyPr/>
          <a:lstStyle/>
          <a:p>
            <a:fld id="{FEDEBAD5-383D-4186-AF58-22AD7E29818F}" type="slidenum">
              <a:rPr lang="sv-SE" smtClean="0"/>
              <a:t>3</a:t>
            </a:fld>
            <a:endParaRPr lang="sv-SE" dirty="0"/>
          </a:p>
        </p:txBody>
      </p:sp>
    </p:spTree>
    <p:extLst>
      <p:ext uri="{BB962C8B-B14F-4D97-AF65-F5344CB8AC3E}">
        <p14:creationId xmlns:p14="http://schemas.microsoft.com/office/powerpoint/2010/main" val="35864167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a:xfrm>
            <a:off x="755576" y="4725144"/>
            <a:ext cx="8064896" cy="1080120"/>
          </a:xfrm>
        </p:spPr>
        <p:txBody>
          <a:bodyPr/>
          <a:lstStyle/>
          <a:p>
            <a:pPr marL="0" indent="0">
              <a:buNone/>
            </a:pPr>
            <a:r>
              <a:rPr lang="sv-SE" dirty="0"/>
              <a:t>Årsberättelse 2019</a:t>
            </a:r>
          </a:p>
        </p:txBody>
      </p:sp>
      <p:sp>
        <p:nvSpPr>
          <p:cNvPr id="4" name="Platshållare för datum 3"/>
          <p:cNvSpPr>
            <a:spLocks noGrp="1"/>
          </p:cNvSpPr>
          <p:nvPr>
            <p:ph type="dt" sz="half" idx="10"/>
          </p:nvPr>
        </p:nvSpPr>
        <p:spPr/>
        <p:txBody>
          <a:bodyPr/>
          <a:lstStyle/>
          <a:p>
            <a:r>
              <a:rPr lang="sv-SE" dirty="0"/>
              <a:t>2020-05-14</a:t>
            </a:r>
          </a:p>
        </p:txBody>
      </p:sp>
      <p:sp>
        <p:nvSpPr>
          <p:cNvPr id="5" name="Platshållare för sidfot 4"/>
          <p:cNvSpPr>
            <a:spLocks noGrp="1"/>
          </p:cNvSpPr>
          <p:nvPr>
            <p:ph type="ftr" sz="quarter" idx="11"/>
          </p:nvPr>
        </p:nvSpPr>
        <p:spPr/>
        <p:txBody>
          <a:bodyPr/>
          <a:lstStyle/>
          <a:p>
            <a:r>
              <a:rPr lang="sv-SE" dirty="0"/>
              <a:t>Anna Sjörs</a:t>
            </a:r>
          </a:p>
        </p:txBody>
      </p:sp>
      <p:sp>
        <p:nvSpPr>
          <p:cNvPr id="6" name="Platshållare för bildnummer 5"/>
          <p:cNvSpPr>
            <a:spLocks noGrp="1"/>
          </p:cNvSpPr>
          <p:nvPr>
            <p:ph type="sldNum" sz="quarter" idx="12"/>
          </p:nvPr>
        </p:nvSpPr>
        <p:spPr/>
        <p:txBody>
          <a:bodyPr/>
          <a:lstStyle/>
          <a:p>
            <a:fld id="{FEDEBAD5-383D-4186-AF58-22AD7E29818F}" type="slidenum">
              <a:rPr lang="sv-SE" smtClean="0"/>
              <a:t>4</a:t>
            </a:fld>
            <a:endParaRPr lang="sv-SE" dirty="0"/>
          </a:p>
        </p:txBody>
      </p:sp>
      <p:sp>
        <p:nvSpPr>
          <p:cNvPr id="7" name="textruta 6">
            <a:extLst>
              <a:ext uri="{FF2B5EF4-FFF2-40B4-BE49-F238E27FC236}">
                <a16:creationId xmlns:a16="http://schemas.microsoft.com/office/drawing/2014/main" id="{A9DDD4E5-DEFF-4D98-A02D-B4DA1FADDCB7}"/>
              </a:ext>
            </a:extLst>
          </p:cNvPr>
          <p:cNvSpPr txBox="1"/>
          <p:nvPr/>
        </p:nvSpPr>
        <p:spPr>
          <a:xfrm>
            <a:off x="323528" y="188640"/>
            <a:ext cx="2232248" cy="523220"/>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r>
              <a:rPr lang="sv-SE" sz="2800" b="1" dirty="0"/>
              <a:t>PUNKT 5a </a:t>
            </a:r>
          </a:p>
        </p:txBody>
      </p:sp>
      <p:sp>
        <p:nvSpPr>
          <p:cNvPr id="10" name="Platshållare för innehåll 2">
            <a:extLst>
              <a:ext uri="{FF2B5EF4-FFF2-40B4-BE49-F238E27FC236}">
                <a16:creationId xmlns:a16="http://schemas.microsoft.com/office/drawing/2014/main" id="{CB7295D3-F4DC-48CE-BFAE-91DAAD60EF22}"/>
              </a:ext>
            </a:extLst>
          </p:cNvPr>
          <p:cNvSpPr>
            <a:spLocks noGrp="1"/>
          </p:cNvSpPr>
          <p:nvPr>
            <p:ph sz="quarter" idx="13"/>
          </p:nvPr>
        </p:nvSpPr>
        <p:spPr>
          <a:xfrm>
            <a:off x="1143000" y="731838"/>
            <a:ext cx="6957392" cy="4209330"/>
          </a:xfrm>
        </p:spPr>
        <p:txBody>
          <a:bodyPr>
            <a:normAutofit/>
          </a:bodyPr>
          <a:lstStyle/>
          <a:p>
            <a:r>
              <a:rPr lang="sv-SE" sz="1800" dirty="0">
                <a:cs typeface="Arial" panose="020B0604020202020204" pitchFamily="34" charset="0"/>
              </a:rPr>
              <a:t>Vi har arbetat efter den programförklaring som stämman beslutade om 2019 med tämligen god måluppfyllelse</a:t>
            </a:r>
          </a:p>
          <a:p>
            <a:r>
              <a:rPr lang="sv-SE" sz="1800" dirty="0">
                <a:cs typeface="Arial" panose="020B0604020202020204" pitchFamily="34" charset="0"/>
              </a:rPr>
              <a:t>Vi är med i referensgruppen kring länsstyrelsens projekt Två länder – en elv, men den har inte haft några möten</a:t>
            </a:r>
          </a:p>
          <a:p>
            <a:r>
              <a:rPr lang="sv-SE" sz="1800" dirty="0">
                <a:cs typeface="Arial" panose="020B0604020202020204" pitchFamily="34" charset="0"/>
              </a:rPr>
              <a:t>Vi har under året arbetat i fyra större projekt : Värmullen, Klamma älv- Upplunden i Hagfors, Blysjön i Forshaga samt Musån i Hagfors</a:t>
            </a:r>
          </a:p>
          <a:p>
            <a:r>
              <a:rPr lang="sv-SE" sz="1800" dirty="0">
                <a:cs typeface="Arial" panose="020B0604020202020204" pitchFamily="34" charset="0"/>
              </a:rPr>
              <a:t>Vi har ordnat vattenrådens dag uppe vid Acksjön den 1 sept med god uppslutning. Efter det drog samverkan i gång i länet – mycket bra!</a:t>
            </a:r>
          </a:p>
          <a:p>
            <a:r>
              <a:rPr lang="sv-SE" sz="1800" dirty="0">
                <a:cs typeface="Arial" panose="020B0604020202020204" pitchFamily="34" charset="0"/>
              </a:rPr>
              <a:t>Vi har en god ekonomi men inte lyckats få till en långsiktigt hållbar lösning på vår önskan att få en gemensam tjänst.</a:t>
            </a:r>
          </a:p>
          <a:p>
            <a:endParaRPr lang="sv-SE" sz="1800" dirty="0">
              <a:cs typeface="Arial" panose="020B0604020202020204" pitchFamily="34" charset="0"/>
            </a:endParaRPr>
          </a:p>
          <a:p>
            <a:endParaRPr lang="sv-SE" sz="1800" dirty="0">
              <a:cs typeface="Arial" panose="020B0604020202020204" pitchFamily="34" charset="0"/>
            </a:endParaRPr>
          </a:p>
        </p:txBody>
      </p:sp>
    </p:spTree>
    <p:extLst>
      <p:ext uri="{BB962C8B-B14F-4D97-AF65-F5344CB8AC3E}">
        <p14:creationId xmlns:p14="http://schemas.microsoft.com/office/powerpoint/2010/main" val="29049695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a:xfrm>
            <a:off x="3563888" y="4725144"/>
            <a:ext cx="5328592" cy="1143000"/>
          </a:xfrm>
        </p:spPr>
        <p:txBody>
          <a:bodyPr/>
          <a:lstStyle/>
          <a:p>
            <a:pPr marL="0" indent="0">
              <a:buNone/>
            </a:pPr>
            <a:r>
              <a:rPr lang="sv-SE" sz="4000" dirty="0"/>
              <a:t>Årsberättelse 2019 </a:t>
            </a:r>
            <a:br>
              <a:rPr lang="sv-SE" sz="4000" dirty="0"/>
            </a:br>
            <a:endParaRPr lang="sv-SE" sz="4000" dirty="0"/>
          </a:p>
        </p:txBody>
      </p:sp>
      <p:sp>
        <p:nvSpPr>
          <p:cNvPr id="3" name="Platshållare för innehåll 2"/>
          <p:cNvSpPr>
            <a:spLocks noGrp="1"/>
          </p:cNvSpPr>
          <p:nvPr>
            <p:ph sz="quarter" idx="13"/>
          </p:nvPr>
        </p:nvSpPr>
        <p:spPr>
          <a:xfrm>
            <a:off x="467544" y="731520"/>
            <a:ext cx="3830664" cy="5289768"/>
          </a:xfrm>
        </p:spPr>
        <p:txBody>
          <a:bodyPr>
            <a:noAutofit/>
          </a:bodyPr>
          <a:lstStyle/>
          <a:p>
            <a:r>
              <a:rPr lang="sv-SE" sz="2400" dirty="0"/>
              <a:t>Årsredovisning upprättat med verksamhetsrapport och bokslut</a:t>
            </a:r>
          </a:p>
          <a:p>
            <a:endParaRPr lang="sv-SE" sz="2400" dirty="0"/>
          </a:p>
          <a:p>
            <a:r>
              <a:rPr lang="sv-SE" sz="2400" b="1" dirty="0"/>
              <a:t>Resultat – 8755 kr föreslås överföras i ny räkning </a:t>
            </a:r>
          </a:p>
          <a:p>
            <a:endParaRPr lang="sv-SE" sz="2400" b="1" dirty="0"/>
          </a:p>
          <a:p>
            <a:pPr marL="45720" indent="0">
              <a:buNone/>
            </a:pPr>
            <a:endParaRPr lang="sv-SE" sz="2400" dirty="0"/>
          </a:p>
        </p:txBody>
      </p:sp>
      <p:sp>
        <p:nvSpPr>
          <p:cNvPr id="6" name="Platshållare för datum 5"/>
          <p:cNvSpPr>
            <a:spLocks noGrp="1"/>
          </p:cNvSpPr>
          <p:nvPr>
            <p:ph type="dt" sz="half" idx="10"/>
          </p:nvPr>
        </p:nvSpPr>
        <p:spPr/>
        <p:txBody>
          <a:bodyPr/>
          <a:lstStyle/>
          <a:p>
            <a:r>
              <a:rPr lang="sv-SE" dirty="0"/>
              <a:t>2020-05-14</a:t>
            </a:r>
          </a:p>
        </p:txBody>
      </p:sp>
      <p:sp>
        <p:nvSpPr>
          <p:cNvPr id="7" name="Platshållare för sidfot 6"/>
          <p:cNvSpPr>
            <a:spLocks noGrp="1"/>
          </p:cNvSpPr>
          <p:nvPr>
            <p:ph type="ftr" sz="quarter" idx="11"/>
          </p:nvPr>
        </p:nvSpPr>
        <p:spPr/>
        <p:txBody>
          <a:bodyPr/>
          <a:lstStyle/>
          <a:p>
            <a:r>
              <a:rPr lang="sv-SE" dirty="0"/>
              <a:t>Anna Sjörs</a:t>
            </a:r>
          </a:p>
        </p:txBody>
      </p:sp>
      <p:sp>
        <p:nvSpPr>
          <p:cNvPr id="8" name="Platshållare för bildnummer 7"/>
          <p:cNvSpPr>
            <a:spLocks noGrp="1"/>
          </p:cNvSpPr>
          <p:nvPr>
            <p:ph type="sldNum" sz="quarter" idx="12"/>
          </p:nvPr>
        </p:nvSpPr>
        <p:spPr/>
        <p:txBody>
          <a:bodyPr/>
          <a:lstStyle/>
          <a:p>
            <a:fld id="{FEDEBAD5-383D-4186-AF58-22AD7E29818F}" type="slidenum">
              <a:rPr lang="sv-SE" smtClean="0"/>
              <a:t>5</a:t>
            </a:fld>
            <a:endParaRPr lang="sv-SE" dirty="0"/>
          </a:p>
        </p:txBody>
      </p:sp>
      <p:sp>
        <p:nvSpPr>
          <p:cNvPr id="9" name="textruta 8">
            <a:extLst>
              <a:ext uri="{FF2B5EF4-FFF2-40B4-BE49-F238E27FC236}">
                <a16:creationId xmlns:a16="http://schemas.microsoft.com/office/drawing/2014/main" id="{6164B50F-39A6-419C-9A2C-250B41F5C20E}"/>
              </a:ext>
            </a:extLst>
          </p:cNvPr>
          <p:cNvSpPr txBox="1"/>
          <p:nvPr/>
        </p:nvSpPr>
        <p:spPr>
          <a:xfrm>
            <a:off x="323528" y="188640"/>
            <a:ext cx="2232248" cy="523220"/>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r>
              <a:rPr lang="sv-SE" sz="2800" b="1" dirty="0"/>
              <a:t>PUNKT 5b </a:t>
            </a:r>
          </a:p>
        </p:txBody>
      </p:sp>
      <p:graphicFrame>
        <p:nvGraphicFramePr>
          <p:cNvPr id="4" name="Tabell 3">
            <a:extLst>
              <a:ext uri="{FF2B5EF4-FFF2-40B4-BE49-F238E27FC236}">
                <a16:creationId xmlns:a16="http://schemas.microsoft.com/office/drawing/2014/main" id="{032CA66F-30DD-4EF8-85B0-17B99002C969}"/>
              </a:ext>
            </a:extLst>
          </p:cNvPr>
          <p:cNvGraphicFramePr>
            <a:graphicFrameLocks noGrp="1"/>
          </p:cNvGraphicFramePr>
          <p:nvPr>
            <p:extLst>
              <p:ext uri="{D42A27DB-BD31-4B8C-83A1-F6EECF244321}">
                <p14:modId xmlns:p14="http://schemas.microsoft.com/office/powerpoint/2010/main" val="1090873888"/>
              </p:ext>
            </p:extLst>
          </p:nvPr>
        </p:nvGraphicFramePr>
        <p:xfrm>
          <a:off x="4298208" y="762754"/>
          <a:ext cx="4434947" cy="3388387"/>
        </p:xfrm>
        <a:graphic>
          <a:graphicData uri="http://schemas.openxmlformats.org/drawingml/2006/table">
            <a:tbl>
              <a:tblPr firstRow="1" firstCol="1" bandRow="1">
                <a:tableStyleId>{5C22544A-7EE6-4342-B048-85BDC9FD1C3A}</a:tableStyleId>
              </a:tblPr>
              <a:tblGrid>
                <a:gridCol w="3320632">
                  <a:extLst>
                    <a:ext uri="{9D8B030D-6E8A-4147-A177-3AD203B41FA5}">
                      <a16:colId xmlns:a16="http://schemas.microsoft.com/office/drawing/2014/main" val="374252920"/>
                    </a:ext>
                  </a:extLst>
                </a:gridCol>
                <a:gridCol w="1114315">
                  <a:extLst>
                    <a:ext uri="{9D8B030D-6E8A-4147-A177-3AD203B41FA5}">
                      <a16:colId xmlns:a16="http://schemas.microsoft.com/office/drawing/2014/main" val="3618944865"/>
                    </a:ext>
                  </a:extLst>
                </a:gridCol>
              </a:tblGrid>
              <a:tr h="265720">
                <a:tc>
                  <a:txBody>
                    <a:bodyPr/>
                    <a:lstStyle/>
                    <a:p>
                      <a:pPr>
                        <a:spcBef>
                          <a:spcPts val="600"/>
                        </a:spcBef>
                        <a:spcAft>
                          <a:spcPts val="0"/>
                        </a:spcAft>
                      </a:pPr>
                      <a:r>
                        <a:rPr lang="sv-SE" sz="1400" dirty="0">
                          <a:effectLst/>
                        </a:rPr>
                        <a:t>RESULTATRÄKNING </a:t>
                      </a:r>
                      <a:endParaRPr lang="sv-SE"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endParaRPr lang="sv-SE" sz="1100" dirty="0">
                        <a:effectLst/>
                        <a:latin typeface="Times New Roman" panose="02020603050405020304" pitchFamily="18" charset="0"/>
                      </a:endParaRPr>
                    </a:p>
                  </a:txBody>
                  <a:tcPr marL="44450" marR="44450" marT="0" marB="0" anchor="ctr"/>
                </a:tc>
                <a:extLst>
                  <a:ext uri="{0D108BD9-81ED-4DB2-BD59-A6C34878D82A}">
                    <a16:rowId xmlns:a16="http://schemas.microsoft.com/office/drawing/2014/main" val="3032062865"/>
                  </a:ext>
                </a:extLst>
              </a:tr>
              <a:tr h="253067">
                <a:tc>
                  <a:txBody>
                    <a:bodyPr/>
                    <a:lstStyle/>
                    <a:p>
                      <a:pPr>
                        <a:spcBef>
                          <a:spcPts val="600"/>
                        </a:spcBef>
                        <a:spcAft>
                          <a:spcPts val="0"/>
                        </a:spcAft>
                      </a:pPr>
                      <a:r>
                        <a:rPr lang="sv-SE" sz="1400" dirty="0">
                          <a:effectLst/>
                        </a:rPr>
                        <a:t>Summa intäkter </a:t>
                      </a:r>
                      <a:endParaRPr lang="sv-SE"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r">
                        <a:spcBef>
                          <a:spcPts val="600"/>
                        </a:spcBef>
                        <a:spcAft>
                          <a:spcPts val="0"/>
                        </a:spcAft>
                      </a:pPr>
                      <a:r>
                        <a:rPr lang="sv-SE" sz="1400" dirty="0">
                          <a:effectLst/>
                        </a:rPr>
                        <a:t>230 000 kr </a:t>
                      </a:r>
                      <a:endParaRPr lang="sv-SE"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extLst>
                  <a:ext uri="{0D108BD9-81ED-4DB2-BD59-A6C34878D82A}">
                    <a16:rowId xmlns:a16="http://schemas.microsoft.com/office/drawing/2014/main" val="1980723157"/>
                  </a:ext>
                </a:extLst>
              </a:tr>
              <a:tr h="445398">
                <a:tc>
                  <a:txBody>
                    <a:bodyPr/>
                    <a:lstStyle/>
                    <a:p>
                      <a:pPr>
                        <a:spcBef>
                          <a:spcPts val="600"/>
                        </a:spcBef>
                        <a:spcAft>
                          <a:spcPts val="0"/>
                        </a:spcAft>
                      </a:pPr>
                      <a:r>
                        <a:rPr lang="sv-SE" sz="1400" dirty="0">
                          <a:effectLst/>
                        </a:rPr>
                        <a:t>Summa kostnader (varav 1 798 kr skatt 2018)</a:t>
                      </a:r>
                      <a:endParaRPr lang="sv-SE"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r">
                        <a:spcBef>
                          <a:spcPts val="600"/>
                        </a:spcBef>
                        <a:spcAft>
                          <a:spcPts val="0"/>
                        </a:spcAft>
                      </a:pPr>
                      <a:r>
                        <a:rPr lang="sv-SE" sz="1400" dirty="0">
                          <a:effectLst/>
                        </a:rPr>
                        <a:t>- 238 755 kr </a:t>
                      </a:r>
                      <a:endParaRPr lang="sv-SE"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extLst>
                  <a:ext uri="{0D108BD9-81ED-4DB2-BD59-A6C34878D82A}">
                    <a16:rowId xmlns:a16="http://schemas.microsoft.com/office/drawing/2014/main" val="3746268220"/>
                  </a:ext>
                </a:extLst>
              </a:tr>
              <a:tr h="253067">
                <a:tc>
                  <a:txBody>
                    <a:bodyPr/>
                    <a:lstStyle/>
                    <a:p>
                      <a:pPr>
                        <a:spcBef>
                          <a:spcPts val="600"/>
                        </a:spcBef>
                        <a:spcAft>
                          <a:spcPts val="0"/>
                        </a:spcAft>
                      </a:pPr>
                      <a:r>
                        <a:rPr lang="sv-SE" sz="1400" dirty="0">
                          <a:effectLst/>
                        </a:rPr>
                        <a:t>Årets resultat</a:t>
                      </a:r>
                      <a:endParaRPr lang="sv-SE"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marL="342900" lvl="0" indent="-342900" algn="r">
                        <a:spcBef>
                          <a:spcPts val="600"/>
                        </a:spcBef>
                        <a:spcAft>
                          <a:spcPts val="0"/>
                        </a:spcAft>
                        <a:buFont typeface="Calibri" panose="020F0502020204030204" pitchFamily="34" charset="0"/>
                        <a:buChar char="-"/>
                      </a:pPr>
                      <a:r>
                        <a:rPr lang="sv-SE" sz="1400" dirty="0">
                          <a:effectLst/>
                        </a:rPr>
                        <a:t>8 755 kr </a:t>
                      </a:r>
                      <a:endParaRPr lang="sv-SE"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extLst>
                  <a:ext uri="{0D108BD9-81ED-4DB2-BD59-A6C34878D82A}">
                    <a16:rowId xmlns:a16="http://schemas.microsoft.com/office/drawing/2014/main" val="2479000583"/>
                  </a:ext>
                </a:extLst>
              </a:tr>
              <a:tr h="265720">
                <a:tc>
                  <a:txBody>
                    <a:bodyPr/>
                    <a:lstStyle/>
                    <a:p>
                      <a:pPr>
                        <a:spcBef>
                          <a:spcPts val="600"/>
                        </a:spcBef>
                        <a:spcAft>
                          <a:spcPts val="0"/>
                        </a:spcAft>
                      </a:pPr>
                      <a:r>
                        <a:rPr lang="sv-SE" sz="1400" dirty="0">
                          <a:effectLst/>
                        </a:rPr>
                        <a:t>BALANSRÄKNING</a:t>
                      </a:r>
                      <a:endParaRPr lang="sv-SE"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endParaRPr lang="sv-SE" sz="1100" dirty="0">
                        <a:effectLst/>
                        <a:latin typeface="Times New Roman" panose="02020603050405020304" pitchFamily="18" charset="0"/>
                      </a:endParaRPr>
                    </a:p>
                  </a:txBody>
                  <a:tcPr marL="44450" marR="44450" marT="0" marB="0" anchor="ctr"/>
                </a:tc>
                <a:extLst>
                  <a:ext uri="{0D108BD9-81ED-4DB2-BD59-A6C34878D82A}">
                    <a16:rowId xmlns:a16="http://schemas.microsoft.com/office/drawing/2014/main" val="805093384"/>
                  </a:ext>
                </a:extLst>
              </a:tr>
              <a:tr h="253067">
                <a:tc>
                  <a:txBody>
                    <a:bodyPr/>
                    <a:lstStyle/>
                    <a:p>
                      <a:pPr>
                        <a:spcBef>
                          <a:spcPts val="600"/>
                        </a:spcBef>
                        <a:spcAft>
                          <a:spcPts val="0"/>
                        </a:spcAft>
                      </a:pPr>
                      <a:r>
                        <a:rPr lang="sv-SE" sz="1400" dirty="0">
                          <a:effectLst/>
                        </a:rPr>
                        <a:t>Summa tillgångar kassa 2019-12-31 </a:t>
                      </a:r>
                      <a:endParaRPr lang="sv-SE"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r">
                        <a:spcBef>
                          <a:spcPts val="600"/>
                        </a:spcBef>
                        <a:spcAft>
                          <a:spcPts val="0"/>
                        </a:spcAft>
                      </a:pPr>
                      <a:r>
                        <a:rPr lang="sv-SE" sz="1400" dirty="0">
                          <a:effectLst/>
                        </a:rPr>
                        <a:t>19 834 kr</a:t>
                      </a:r>
                      <a:endParaRPr lang="sv-SE"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extLst>
                  <a:ext uri="{0D108BD9-81ED-4DB2-BD59-A6C34878D82A}">
                    <a16:rowId xmlns:a16="http://schemas.microsoft.com/office/drawing/2014/main" val="2663163194"/>
                  </a:ext>
                </a:extLst>
              </a:tr>
              <a:tr h="494000">
                <a:tc>
                  <a:txBody>
                    <a:bodyPr/>
                    <a:lstStyle/>
                    <a:p>
                      <a:pPr>
                        <a:spcBef>
                          <a:spcPts val="600"/>
                        </a:spcBef>
                        <a:spcAft>
                          <a:spcPts val="0"/>
                        </a:spcAft>
                      </a:pPr>
                      <a:r>
                        <a:rPr lang="sv-SE" sz="1400" dirty="0">
                          <a:effectLst/>
                        </a:rPr>
                        <a:t>Reserverade kostnader inplantering öring i Klammasystemet  (upplupna kostnad)</a:t>
                      </a:r>
                      <a:endParaRPr lang="sv-SE"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r">
                        <a:spcBef>
                          <a:spcPts val="600"/>
                        </a:spcBef>
                        <a:spcAft>
                          <a:spcPts val="0"/>
                        </a:spcAft>
                      </a:pPr>
                      <a:r>
                        <a:rPr lang="sv-SE" sz="1400" dirty="0">
                          <a:effectLst/>
                        </a:rPr>
                        <a:t>18 750 kr </a:t>
                      </a:r>
                      <a:endParaRPr lang="sv-SE"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extLst>
                  <a:ext uri="{0D108BD9-81ED-4DB2-BD59-A6C34878D82A}">
                    <a16:rowId xmlns:a16="http://schemas.microsoft.com/office/drawing/2014/main" val="284028872"/>
                  </a:ext>
                </a:extLst>
              </a:tr>
              <a:tr h="253067">
                <a:tc>
                  <a:txBody>
                    <a:bodyPr/>
                    <a:lstStyle/>
                    <a:p>
                      <a:pPr>
                        <a:spcBef>
                          <a:spcPts val="600"/>
                        </a:spcBef>
                        <a:spcAft>
                          <a:spcPts val="0"/>
                        </a:spcAft>
                      </a:pPr>
                      <a:endParaRPr lang="sv-SE"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r">
                        <a:spcBef>
                          <a:spcPts val="600"/>
                        </a:spcBef>
                        <a:spcAft>
                          <a:spcPts val="0"/>
                        </a:spcAft>
                      </a:pPr>
                      <a:endParaRPr lang="sv-SE"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extLst>
                  <a:ext uri="{0D108BD9-81ED-4DB2-BD59-A6C34878D82A}">
                    <a16:rowId xmlns:a16="http://schemas.microsoft.com/office/drawing/2014/main" val="2966370022"/>
                  </a:ext>
                </a:extLst>
              </a:tr>
              <a:tr h="253067">
                <a:tc>
                  <a:txBody>
                    <a:bodyPr/>
                    <a:lstStyle/>
                    <a:p>
                      <a:pPr>
                        <a:spcBef>
                          <a:spcPts val="600"/>
                        </a:spcBef>
                        <a:spcAft>
                          <a:spcPts val="0"/>
                        </a:spcAft>
                      </a:pPr>
                      <a:r>
                        <a:rPr lang="sv-SE" sz="1400" dirty="0">
                          <a:effectLst/>
                        </a:rPr>
                        <a:t>IB 2019-01-01</a:t>
                      </a:r>
                      <a:endParaRPr lang="sv-SE"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r">
                        <a:spcBef>
                          <a:spcPts val="600"/>
                        </a:spcBef>
                        <a:spcAft>
                          <a:spcPts val="0"/>
                        </a:spcAft>
                      </a:pPr>
                      <a:r>
                        <a:rPr lang="sv-SE" sz="1400" dirty="0">
                          <a:effectLst/>
                        </a:rPr>
                        <a:t>9 613 kr </a:t>
                      </a:r>
                      <a:endParaRPr lang="sv-SE"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extLst>
                  <a:ext uri="{0D108BD9-81ED-4DB2-BD59-A6C34878D82A}">
                    <a16:rowId xmlns:a16="http://schemas.microsoft.com/office/drawing/2014/main" val="3624904484"/>
                  </a:ext>
                </a:extLst>
              </a:tr>
              <a:tr h="253067">
                <a:tc>
                  <a:txBody>
                    <a:bodyPr/>
                    <a:lstStyle/>
                    <a:p>
                      <a:pPr>
                        <a:spcBef>
                          <a:spcPts val="600"/>
                        </a:spcBef>
                        <a:spcAft>
                          <a:spcPts val="0"/>
                        </a:spcAft>
                      </a:pPr>
                      <a:r>
                        <a:rPr lang="sv-SE" sz="1400" dirty="0">
                          <a:effectLst/>
                        </a:rPr>
                        <a:t>Årets resultat</a:t>
                      </a:r>
                      <a:endParaRPr lang="sv-SE"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marL="342900" lvl="0" indent="-342900" algn="r">
                        <a:spcBef>
                          <a:spcPts val="600"/>
                        </a:spcBef>
                        <a:spcAft>
                          <a:spcPts val="0"/>
                        </a:spcAft>
                        <a:buFont typeface="Calibri" panose="020F0502020204030204" pitchFamily="34" charset="0"/>
                        <a:buChar char="-"/>
                      </a:pPr>
                      <a:r>
                        <a:rPr lang="sv-SE" sz="1400" dirty="0">
                          <a:effectLst/>
                        </a:rPr>
                        <a:t>8 755 kr </a:t>
                      </a:r>
                      <a:endParaRPr lang="sv-SE"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extLst>
                  <a:ext uri="{0D108BD9-81ED-4DB2-BD59-A6C34878D82A}">
                    <a16:rowId xmlns:a16="http://schemas.microsoft.com/office/drawing/2014/main" val="2754036"/>
                  </a:ext>
                </a:extLst>
              </a:tr>
              <a:tr h="253067">
                <a:tc>
                  <a:txBody>
                    <a:bodyPr/>
                    <a:lstStyle/>
                    <a:p>
                      <a:pPr>
                        <a:spcBef>
                          <a:spcPts val="600"/>
                        </a:spcBef>
                        <a:spcAft>
                          <a:spcPts val="0"/>
                        </a:spcAft>
                      </a:pPr>
                      <a:r>
                        <a:rPr lang="sv-SE" sz="1400" dirty="0">
                          <a:effectLst/>
                        </a:rPr>
                        <a:t>UB 2019-12-31</a:t>
                      </a:r>
                      <a:endParaRPr lang="sv-SE"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r">
                        <a:spcBef>
                          <a:spcPts val="600"/>
                        </a:spcBef>
                        <a:spcAft>
                          <a:spcPts val="0"/>
                        </a:spcAft>
                      </a:pPr>
                      <a:r>
                        <a:rPr lang="sv-SE" sz="1400" dirty="0">
                          <a:effectLst/>
                        </a:rPr>
                        <a:t> 858 kr </a:t>
                      </a:r>
                      <a:endParaRPr lang="sv-SE"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extLst>
                  <a:ext uri="{0D108BD9-81ED-4DB2-BD59-A6C34878D82A}">
                    <a16:rowId xmlns:a16="http://schemas.microsoft.com/office/drawing/2014/main" val="2936792401"/>
                  </a:ext>
                </a:extLst>
              </a:tr>
            </a:tbl>
          </a:graphicData>
        </a:graphic>
      </p:graphicFrame>
    </p:spTree>
    <p:extLst>
      <p:ext uri="{BB962C8B-B14F-4D97-AF65-F5344CB8AC3E}">
        <p14:creationId xmlns:p14="http://schemas.microsoft.com/office/powerpoint/2010/main" val="32527863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latshållare för innehåll 2"/>
          <p:cNvSpPr>
            <a:spLocks noGrp="1"/>
          </p:cNvSpPr>
          <p:nvPr>
            <p:ph sz="quarter" idx="13"/>
          </p:nvPr>
        </p:nvSpPr>
        <p:spPr>
          <a:xfrm>
            <a:off x="1143000" y="731520"/>
            <a:ext cx="7749480" cy="3474720"/>
          </a:xfrm>
        </p:spPr>
        <p:txBody>
          <a:bodyPr>
            <a:normAutofit/>
          </a:bodyPr>
          <a:lstStyle/>
          <a:p>
            <a:r>
              <a:rPr lang="sv-SE" sz="2400" dirty="0">
                <a:solidFill>
                  <a:schemeClr val="accent2">
                    <a:lumMod val="75000"/>
                  </a:schemeClr>
                </a:solidFill>
              </a:rPr>
              <a:t>Föredragande av styrelsens årsberättelse – Anna Sjörs</a:t>
            </a:r>
            <a:endParaRPr lang="sv-SE" sz="2400" i="1" dirty="0">
              <a:solidFill>
                <a:schemeClr val="accent2">
                  <a:lumMod val="75000"/>
                </a:schemeClr>
              </a:solidFill>
            </a:endParaRPr>
          </a:p>
          <a:p>
            <a:r>
              <a:rPr lang="sv-SE" sz="2800" dirty="0">
                <a:solidFill>
                  <a:schemeClr val="tx1"/>
                </a:solidFill>
              </a:rPr>
              <a:t>Föredragande av revisors berättelse - revisor</a:t>
            </a:r>
            <a:endParaRPr lang="sv-SE" sz="2800" i="1" dirty="0">
              <a:solidFill>
                <a:schemeClr val="tx1"/>
              </a:solidFill>
            </a:endParaRPr>
          </a:p>
          <a:p>
            <a:r>
              <a:rPr lang="sv-SE" sz="2400" dirty="0">
                <a:solidFill>
                  <a:schemeClr val="bg2">
                    <a:lumMod val="75000"/>
                  </a:schemeClr>
                </a:solidFill>
              </a:rPr>
              <a:t>Fastställande av vattenrådens resultat- och balansräkning och disposition av årets resultat. </a:t>
            </a:r>
            <a:br>
              <a:rPr lang="sv-SE" sz="2400" dirty="0">
                <a:solidFill>
                  <a:schemeClr val="bg2">
                    <a:lumMod val="75000"/>
                  </a:schemeClr>
                </a:solidFill>
              </a:rPr>
            </a:br>
            <a:endParaRPr lang="sv-SE" sz="2400" dirty="0">
              <a:solidFill>
                <a:schemeClr val="bg2">
                  <a:lumMod val="75000"/>
                </a:schemeClr>
              </a:solidFill>
            </a:endParaRPr>
          </a:p>
          <a:p>
            <a:r>
              <a:rPr lang="sv-SE" sz="2400" dirty="0">
                <a:solidFill>
                  <a:schemeClr val="bg2">
                    <a:lumMod val="75000"/>
                  </a:schemeClr>
                </a:solidFill>
              </a:rPr>
              <a:t>Fråga om ansvarsfrihet för styrelsen för den tid revisionen avser.</a:t>
            </a:r>
            <a:endParaRPr lang="sv-SE" sz="2400" i="1" dirty="0">
              <a:solidFill>
                <a:schemeClr val="bg2">
                  <a:lumMod val="75000"/>
                </a:schemeClr>
              </a:solidFill>
            </a:endParaRPr>
          </a:p>
        </p:txBody>
      </p:sp>
      <p:sp>
        <p:nvSpPr>
          <p:cNvPr id="4" name="Rubrik 3"/>
          <p:cNvSpPr>
            <a:spLocks noGrp="1"/>
          </p:cNvSpPr>
          <p:nvPr>
            <p:ph type="title"/>
          </p:nvPr>
        </p:nvSpPr>
        <p:spPr>
          <a:xfrm>
            <a:off x="1907704" y="4509120"/>
            <a:ext cx="6902152" cy="2014160"/>
          </a:xfrm>
        </p:spPr>
        <p:txBody>
          <a:bodyPr/>
          <a:lstStyle/>
          <a:p>
            <a:pPr marL="0" indent="0">
              <a:buNone/>
            </a:pPr>
            <a:r>
              <a:rPr lang="sv-SE" sz="4400" dirty="0"/>
              <a:t>Klarälvens vattenråd stämma 2020</a:t>
            </a:r>
            <a:br>
              <a:rPr lang="sv-SE" sz="4400" dirty="0"/>
            </a:br>
            <a:endParaRPr lang="sv-SE" sz="2400" dirty="0"/>
          </a:p>
        </p:txBody>
      </p:sp>
      <p:sp>
        <p:nvSpPr>
          <p:cNvPr id="5" name="textruta 4"/>
          <p:cNvSpPr txBox="1"/>
          <p:nvPr/>
        </p:nvSpPr>
        <p:spPr>
          <a:xfrm>
            <a:off x="323528" y="188640"/>
            <a:ext cx="2232248" cy="523220"/>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r>
              <a:rPr lang="sv-SE" sz="2800" b="1" dirty="0"/>
              <a:t>PUNKT 5 </a:t>
            </a:r>
          </a:p>
        </p:txBody>
      </p:sp>
      <p:sp>
        <p:nvSpPr>
          <p:cNvPr id="2" name="Platshållare för datum 1"/>
          <p:cNvSpPr>
            <a:spLocks noGrp="1"/>
          </p:cNvSpPr>
          <p:nvPr>
            <p:ph type="dt" sz="half" idx="10"/>
          </p:nvPr>
        </p:nvSpPr>
        <p:spPr/>
        <p:txBody>
          <a:bodyPr/>
          <a:lstStyle/>
          <a:p>
            <a:r>
              <a:rPr lang="sv-SE" dirty="0"/>
              <a:t>2020-05-14</a:t>
            </a:r>
          </a:p>
        </p:txBody>
      </p:sp>
      <p:sp>
        <p:nvSpPr>
          <p:cNvPr id="6" name="Platshållare för sidfot 5"/>
          <p:cNvSpPr>
            <a:spLocks noGrp="1"/>
          </p:cNvSpPr>
          <p:nvPr>
            <p:ph type="ftr" sz="quarter" idx="11"/>
          </p:nvPr>
        </p:nvSpPr>
        <p:spPr/>
        <p:txBody>
          <a:bodyPr/>
          <a:lstStyle/>
          <a:p>
            <a:r>
              <a:rPr lang="sv-SE" dirty="0"/>
              <a:t>Anna Sjörs</a:t>
            </a:r>
          </a:p>
        </p:txBody>
      </p:sp>
      <p:sp>
        <p:nvSpPr>
          <p:cNvPr id="7" name="Platshållare för bildnummer 6"/>
          <p:cNvSpPr>
            <a:spLocks noGrp="1"/>
          </p:cNvSpPr>
          <p:nvPr>
            <p:ph type="sldNum" sz="quarter" idx="12"/>
          </p:nvPr>
        </p:nvSpPr>
        <p:spPr/>
        <p:txBody>
          <a:bodyPr/>
          <a:lstStyle/>
          <a:p>
            <a:fld id="{FEDEBAD5-383D-4186-AF58-22AD7E29818F}" type="slidenum">
              <a:rPr lang="sv-SE" smtClean="0"/>
              <a:t>6</a:t>
            </a:fld>
            <a:endParaRPr lang="sv-SE" dirty="0"/>
          </a:p>
        </p:txBody>
      </p:sp>
    </p:spTree>
    <p:extLst>
      <p:ext uri="{BB962C8B-B14F-4D97-AF65-F5344CB8AC3E}">
        <p14:creationId xmlns:p14="http://schemas.microsoft.com/office/powerpoint/2010/main" val="31498036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latshållare för datum 2"/>
          <p:cNvSpPr>
            <a:spLocks noGrp="1"/>
          </p:cNvSpPr>
          <p:nvPr>
            <p:ph type="dt" sz="half" idx="10"/>
          </p:nvPr>
        </p:nvSpPr>
        <p:spPr/>
        <p:txBody>
          <a:bodyPr/>
          <a:lstStyle/>
          <a:p>
            <a:r>
              <a:rPr lang="sv-SE" dirty="0"/>
              <a:t>2020-05-14</a:t>
            </a:r>
          </a:p>
        </p:txBody>
      </p:sp>
      <p:sp>
        <p:nvSpPr>
          <p:cNvPr id="4" name="Platshållare för sidfot 3"/>
          <p:cNvSpPr>
            <a:spLocks noGrp="1"/>
          </p:cNvSpPr>
          <p:nvPr>
            <p:ph type="ftr" sz="quarter" idx="11"/>
          </p:nvPr>
        </p:nvSpPr>
        <p:spPr/>
        <p:txBody>
          <a:bodyPr/>
          <a:lstStyle/>
          <a:p>
            <a:r>
              <a:rPr lang="sv-SE" dirty="0"/>
              <a:t>Anna Sjörs</a:t>
            </a:r>
          </a:p>
        </p:txBody>
      </p:sp>
      <p:sp>
        <p:nvSpPr>
          <p:cNvPr id="5" name="Platshållare för bildnummer 4"/>
          <p:cNvSpPr>
            <a:spLocks noGrp="1"/>
          </p:cNvSpPr>
          <p:nvPr>
            <p:ph type="sldNum" sz="quarter" idx="12"/>
          </p:nvPr>
        </p:nvSpPr>
        <p:spPr/>
        <p:txBody>
          <a:bodyPr/>
          <a:lstStyle/>
          <a:p>
            <a:fld id="{FEDEBAD5-383D-4186-AF58-22AD7E29818F}" type="slidenum">
              <a:rPr lang="sv-SE" smtClean="0"/>
              <a:t>7</a:t>
            </a:fld>
            <a:endParaRPr lang="sv-SE" dirty="0"/>
          </a:p>
        </p:txBody>
      </p:sp>
      <p:pic>
        <p:nvPicPr>
          <p:cNvPr id="8" name="Bildobjekt 7" descr="En bild som visar text&#10;&#10;Automatiskt genererad beskrivning">
            <a:extLst>
              <a:ext uri="{FF2B5EF4-FFF2-40B4-BE49-F238E27FC236}">
                <a16:creationId xmlns:a16="http://schemas.microsoft.com/office/drawing/2014/main" id="{C87204B3-C781-4B3C-9FB0-48975DF873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22318" y="0"/>
            <a:ext cx="5299364" cy="6858000"/>
          </a:xfrm>
          <a:prstGeom prst="rect">
            <a:avLst/>
          </a:prstGeom>
        </p:spPr>
      </p:pic>
    </p:spTree>
    <p:extLst>
      <p:ext uri="{BB962C8B-B14F-4D97-AF65-F5344CB8AC3E}">
        <p14:creationId xmlns:p14="http://schemas.microsoft.com/office/powerpoint/2010/main" val="22195317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latshållare för innehåll 2"/>
          <p:cNvSpPr>
            <a:spLocks noGrp="1"/>
          </p:cNvSpPr>
          <p:nvPr>
            <p:ph sz="quarter" idx="13"/>
          </p:nvPr>
        </p:nvSpPr>
        <p:spPr>
          <a:xfrm>
            <a:off x="1143000" y="731520"/>
            <a:ext cx="7749480" cy="3474720"/>
          </a:xfrm>
        </p:spPr>
        <p:txBody>
          <a:bodyPr>
            <a:normAutofit/>
          </a:bodyPr>
          <a:lstStyle/>
          <a:p>
            <a:r>
              <a:rPr lang="sv-SE" sz="2400" dirty="0">
                <a:solidFill>
                  <a:schemeClr val="accent2">
                    <a:lumMod val="75000"/>
                  </a:schemeClr>
                </a:solidFill>
              </a:rPr>
              <a:t>Föredragande av styrelsens årsberättelse – Anna Sjörs</a:t>
            </a:r>
            <a:endParaRPr lang="sv-SE" sz="2400" i="1" dirty="0">
              <a:solidFill>
                <a:schemeClr val="accent2">
                  <a:lumMod val="75000"/>
                </a:schemeClr>
              </a:solidFill>
            </a:endParaRPr>
          </a:p>
          <a:p>
            <a:r>
              <a:rPr lang="sv-SE" sz="2800" dirty="0">
                <a:solidFill>
                  <a:schemeClr val="bg2">
                    <a:lumMod val="90000"/>
                  </a:schemeClr>
                </a:solidFill>
              </a:rPr>
              <a:t>Föredragande av revisors berättelse - revisor</a:t>
            </a:r>
            <a:endParaRPr lang="sv-SE" sz="2800" i="1" dirty="0">
              <a:solidFill>
                <a:schemeClr val="bg2">
                  <a:lumMod val="90000"/>
                </a:schemeClr>
              </a:solidFill>
            </a:endParaRPr>
          </a:p>
          <a:p>
            <a:r>
              <a:rPr lang="sv-SE" sz="2400" dirty="0">
                <a:solidFill>
                  <a:schemeClr val="tx1"/>
                </a:solidFill>
              </a:rPr>
              <a:t>Fastställande av vattenrådets resultat- och balansräkning och disposition av årets resultat. </a:t>
            </a:r>
          </a:p>
          <a:p>
            <a:r>
              <a:rPr lang="sv-SE" sz="2400" dirty="0">
                <a:solidFill>
                  <a:schemeClr val="accent2">
                    <a:lumMod val="75000"/>
                  </a:schemeClr>
                </a:solidFill>
              </a:rPr>
              <a:t>Fråga om ansvarsfrihet för styrelsen för den tid revisionen avser.</a:t>
            </a:r>
            <a:endParaRPr lang="sv-SE" sz="2400" i="1" dirty="0">
              <a:solidFill>
                <a:schemeClr val="accent2">
                  <a:lumMod val="75000"/>
                </a:schemeClr>
              </a:solidFill>
            </a:endParaRPr>
          </a:p>
        </p:txBody>
      </p:sp>
      <p:sp>
        <p:nvSpPr>
          <p:cNvPr id="4" name="Rubrik 3"/>
          <p:cNvSpPr>
            <a:spLocks noGrp="1"/>
          </p:cNvSpPr>
          <p:nvPr>
            <p:ph type="title"/>
          </p:nvPr>
        </p:nvSpPr>
        <p:spPr>
          <a:xfrm>
            <a:off x="1907704" y="4509120"/>
            <a:ext cx="6902152" cy="2014160"/>
          </a:xfrm>
        </p:spPr>
        <p:txBody>
          <a:bodyPr/>
          <a:lstStyle/>
          <a:p>
            <a:pPr marL="0" indent="0">
              <a:buNone/>
            </a:pPr>
            <a:r>
              <a:rPr lang="sv-SE" sz="4400" dirty="0"/>
              <a:t>Klarälvens vattenråd stämma 2020</a:t>
            </a:r>
            <a:br>
              <a:rPr lang="sv-SE" sz="4400" dirty="0"/>
            </a:br>
            <a:endParaRPr lang="sv-SE" sz="2400" dirty="0"/>
          </a:p>
        </p:txBody>
      </p:sp>
      <p:sp>
        <p:nvSpPr>
          <p:cNvPr id="5" name="textruta 4"/>
          <p:cNvSpPr txBox="1"/>
          <p:nvPr/>
        </p:nvSpPr>
        <p:spPr>
          <a:xfrm>
            <a:off x="323528" y="188640"/>
            <a:ext cx="2232248" cy="523220"/>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r>
              <a:rPr lang="sv-SE" sz="2800" b="1" dirty="0"/>
              <a:t>PUNKT 6 </a:t>
            </a:r>
          </a:p>
        </p:txBody>
      </p:sp>
      <p:sp>
        <p:nvSpPr>
          <p:cNvPr id="2" name="Platshållare för datum 1"/>
          <p:cNvSpPr>
            <a:spLocks noGrp="1"/>
          </p:cNvSpPr>
          <p:nvPr>
            <p:ph type="dt" sz="half" idx="10"/>
          </p:nvPr>
        </p:nvSpPr>
        <p:spPr/>
        <p:txBody>
          <a:bodyPr/>
          <a:lstStyle/>
          <a:p>
            <a:r>
              <a:rPr lang="sv-SE" dirty="0"/>
              <a:t>2020-05-14</a:t>
            </a:r>
          </a:p>
        </p:txBody>
      </p:sp>
      <p:sp>
        <p:nvSpPr>
          <p:cNvPr id="6" name="Platshållare för sidfot 5"/>
          <p:cNvSpPr>
            <a:spLocks noGrp="1"/>
          </p:cNvSpPr>
          <p:nvPr>
            <p:ph type="ftr" sz="quarter" idx="11"/>
          </p:nvPr>
        </p:nvSpPr>
        <p:spPr/>
        <p:txBody>
          <a:bodyPr/>
          <a:lstStyle/>
          <a:p>
            <a:r>
              <a:rPr lang="sv-SE" dirty="0"/>
              <a:t>Anna Sjörs</a:t>
            </a:r>
          </a:p>
        </p:txBody>
      </p:sp>
      <p:sp>
        <p:nvSpPr>
          <p:cNvPr id="7" name="Platshållare för bildnummer 6"/>
          <p:cNvSpPr>
            <a:spLocks noGrp="1"/>
          </p:cNvSpPr>
          <p:nvPr>
            <p:ph type="sldNum" sz="quarter" idx="12"/>
          </p:nvPr>
        </p:nvSpPr>
        <p:spPr/>
        <p:txBody>
          <a:bodyPr/>
          <a:lstStyle/>
          <a:p>
            <a:fld id="{FEDEBAD5-383D-4186-AF58-22AD7E29818F}" type="slidenum">
              <a:rPr lang="sv-SE" smtClean="0"/>
              <a:t>8</a:t>
            </a:fld>
            <a:endParaRPr lang="sv-SE" dirty="0"/>
          </a:p>
        </p:txBody>
      </p:sp>
    </p:spTree>
    <p:extLst>
      <p:ext uri="{BB962C8B-B14F-4D97-AF65-F5344CB8AC3E}">
        <p14:creationId xmlns:p14="http://schemas.microsoft.com/office/powerpoint/2010/main" val="36869212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ubrik 2"/>
          <p:cNvSpPr>
            <a:spLocks noGrp="1"/>
          </p:cNvSpPr>
          <p:nvPr>
            <p:ph type="title"/>
          </p:nvPr>
        </p:nvSpPr>
        <p:spPr>
          <a:xfrm>
            <a:off x="179512" y="5157192"/>
            <a:ext cx="8352928" cy="576064"/>
          </a:xfrm>
        </p:spPr>
        <p:txBody>
          <a:bodyPr/>
          <a:lstStyle/>
          <a:p>
            <a:r>
              <a:rPr lang="sv-SE" dirty="0"/>
              <a:t>Förslag på beslut: att i ny räkning överföra årets resultat</a:t>
            </a:r>
          </a:p>
        </p:txBody>
      </p:sp>
      <p:graphicFrame>
        <p:nvGraphicFramePr>
          <p:cNvPr id="6" name="Platshållare för innehåll 5"/>
          <p:cNvGraphicFramePr>
            <a:graphicFrameLocks noGrp="1"/>
          </p:cNvGraphicFramePr>
          <p:nvPr>
            <p:ph idx="1"/>
            <p:extLst>
              <p:ext uri="{D42A27DB-BD31-4B8C-83A1-F6EECF244321}">
                <p14:modId xmlns:p14="http://schemas.microsoft.com/office/powerpoint/2010/main" val="2280915956"/>
              </p:ext>
            </p:extLst>
          </p:nvPr>
        </p:nvGraphicFramePr>
        <p:xfrm>
          <a:off x="3419872" y="1124744"/>
          <a:ext cx="5190729" cy="2907772"/>
        </p:xfrm>
        <a:graphic>
          <a:graphicData uri="http://schemas.openxmlformats.org/drawingml/2006/table">
            <a:tbl>
              <a:tblPr firstRow="1" bandRow="1">
                <a:tableStyleId>{5C22544A-7EE6-4342-B048-85BDC9FD1C3A}</a:tableStyleId>
              </a:tblPr>
              <a:tblGrid>
                <a:gridCol w="2559360">
                  <a:extLst>
                    <a:ext uri="{9D8B030D-6E8A-4147-A177-3AD203B41FA5}">
                      <a16:colId xmlns:a16="http://schemas.microsoft.com/office/drawing/2014/main" val="20000"/>
                    </a:ext>
                  </a:extLst>
                </a:gridCol>
                <a:gridCol w="2631369">
                  <a:extLst>
                    <a:ext uri="{9D8B030D-6E8A-4147-A177-3AD203B41FA5}">
                      <a16:colId xmlns:a16="http://schemas.microsoft.com/office/drawing/2014/main" val="20001"/>
                    </a:ext>
                  </a:extLst>
                </a:gridCol>
              </a:tblGrid>
              <a:tr h="1344149">
                <a:tc>
                  <a:txBody>
                    <a:bodyPr/>
                    <a:lstStyle/>
                    <a:p>
                      <a:r>
                        <a:rPr lang="sv-SE" sz="2800" dirty="0"/>
                        <a:t>Balanserad</a:t>
                      </a:r>
                      <a:r>
                        <a:rPr lang="sv-SE" sz="2800" baseline="0" dirty="0"/>
                        <a:t> vinst från tidigare år</a:t>
                      </a:r>
                      <a:endParaRPr lang="sv-SE" sz="2800" dirty="0"/>
                    </a:p>
                  </a:txBody>
                  <a:tcPr/>
                </a:tc>
                <a:tc>
                  <a:txBody>
                    <a:bodyPr/>
                    <a:lstStyle/>
                    <a:p>
                      <a:pPr algn="r"/>
                      <a:r>
                        <a:rPr lang="sv-SE" sz="2800" dirty="0"/>
                        <a:t>9 613kr</a:t>
                      </a:r>
                    </a:p>
                  </a:txBody>
                  <a:tcPr anchor="b"/>
                </a:tc>
                <a:extLst>
                  <a:ext uri="{0D108BD9-81ED-4DB2-BD59-A6C34878D82A}">
                    <a16:rowId xmlns:a16="http://schemas.microsoft.com/office/drawing/2014/main" val="10000"/>
                  </a:ext>
                </a:extLst>
              </a:tr>
              <a:tr h="768086">
                <a:tc>
                  <a:txBody>
                    <a:bodyPr/>
                    <a:lstStyle/>
                    <a:p>
                      <a:r>
                        <a:rPr lang="sv-SE" sz="2800" dirty="0"/>
                        <a:t>Årets resultat</a:t>
                      </a:r>
                    </a:p>
                  </a:txBody>
                  <a:tcPr anchor="b"/>
                </a:tc>
                <a:tc>
                  <a:txBody>
                    <a:bodyPr/>
                    <a:lstStyle/>
                    <a:p>
                      <a:pPr marL="342900" lvl="0" indent="-342900" algn="r">
                        <a:spcBef>
                          <a:spcPts val="600"/>
                        </a:spcBef>
                        <a:spcAft>
                          <a:spcPts val="0"/>
                        </a:spcAft>
                        <a:buFont typeface="Calibri" panose="020F0502020204030204" pitchFamily="34" charset="0"/>
                        <a:buChar char="-"/>
                      </a:pPr>
                      <a:r>
                        <a:rPr lang="sv-SE" sz="2800" dirty="0">
                          <a:effectLst/>
                        </a:rPr>
                        <a:t>8 755 kr </a:t>
                      </a:r>
                      <a:endParaRPr lang="sv-SE" sz="2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extLst>
                  <a:ext uri="{0D108BD9-81ED-4DB2-BD59-A6C34878D82A}">
                    <a16:rowId xmlns:a16="http://schemas.microsoft.com/office/drawing/2014/main" val="10001"/>
                  </a:ext>
                </a:extLst>
              </a:tr>
              <a:tr h="768086">
                <a:tc>
                  <a:txBody>
                    <a:bodyPr/>
                    <a:lstStyle/>
                    <a:p>
                      <a:r>
                        <a:rPr lang="sv-SE" sz="2800" dirty="0"/>
                        <a:t>UB 20191231</a:t>
                      </a:r>
                    </a:p>
                  </a:txBody>
                  <a:tcPr anchor="b"/>
                </a:tc>
                <a:tc>
                  <a:txBody>
                    <a:bodyPr/>
                    <a:lstStyle/>
                    <a:p>
                      <a:pPr algn="r">
                        <a:spcBef>
                          <a:spcPts val="600"/>
                        </a:spcBef>
                        <a:spcAft>
                          <a:spcPts val="0"/>
                        </a:spcAft>
                      </a:pPr>
                      <a:r>
                        <a:rPr lang="sv-SE" sz="2800" dirty="0">
                          <a:effectLst/>
                        </a:rPr>
                        <a:t> 858 kr </a:t>
                      </a:r>
                      <a:endParaRPr lang="sv-SE" sz="2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extLst>
                  <a:ext uri="{0D108BD9-81ED-4DB2-BD59-A6C34878D82A}">
                    <a16:rowId xmlns:a16="http://schemas.microsoft.com/office/drawing/2014/main" val="10002"/>
                  </a:ext>
                </a:extLst>
              </a:tr>
            </a:tbl>
          </a:graphicData>
        </a:graphic>
      </p:graphicFrame>
      <p:sp>
        <p:nvSpPr>
          <p:cNvPr id="8" name="textruta 7"/>
          <p:cNvSpPr txBox="1"/>
          <p:nvPr/>
        </p:nvSpPr>
        <p:spPr>
          <a:xfrm>
            <a:off x="827584" y="1340768"/>
            <a:ext cx="2232248" cy="523220"/>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r>
              <a:rPr lang="sv-SE" sz="2800" b="1" dirty="0"/>
              <a:t>PUNKT 6</a:t>
            </a:r>
          </a:p>
        </p:txBody>
      </p:sp>
      <p:sp>
        <p:nvSpPr>
          <p:cNvPr id="2" name="Platshållare för datum 1"/>
          <p:cNvSpPr>
            <a:spLocks noGrp="1"/>
          </p:cNvSpPr>
          <p:nvPr>
            <p:ph type="dt" sz="half" idx="10"/>
          </p:nvPr>
        </p:nvSpPr>
        <p:spPr/>
        <p:txBody>
          <a:bodyPr/>
          <a:lstStyle/>
          <a:p>
            <a:r>
              <a:rPr lang="sv-SE" dirty="0"/>
              <a:t>2020-05-14</a:t>
            </a:r>
          </a:p>
        </p:txBody>
      </p:sp>
      <p:sp>
        <p:nvSpPr>
          <p:cNvPr id="4" name="Platshållare för sidfot 3"/>
          <p:cNvSpPr>
            <a:spLocks noGrp="1"/>
          </p:cNvSpPr>
          <p:nvPr>
            <p:ph type="ftr" sz="quarter" idx="11"/>
          </p:nvPr>
        </p:nvSpPr>
        <p:spPr/>
        <p:txBody>
          <a:bodyPr/>
          <a:lstStyle/>
          <a:p>
            <a:r>
              <a:rPr lang="sv-SE" dirty="0"/>
              <a:t>Anna Sjörs</a:t>
            </a:r>
          </a:p>
        </p:txBody>
      </p:sp>
      <p:sp>
        <p:nvSpPr>
          <p:cNvPr id="7" name="Platshållare för bildnummer 6"/>
          <p:cNvSpPr>
            <a:spLocks noGrp="1"/>
          </p:cNvSpPr>
          <p:nvPr>
            <p:ph type="sldNum" sz="quarter" idx="12"/>
          </p:nvPr>
        </p:nvSpPr>
        <p:spPr/>
        <p:txBody>
          <a:bodyPr/>
          <a:lstStyle/>
          <a:p>
            <a:fld id="{FEDEBAD5-383D-4186-AF58-22AD7E29818F}" type="slidenum">
              <a:rPr lang="sv-SE" smtClean="0"/>
              <a:t>9</a:t>
            </a:fld>
            <a:endParaRPr lang="sv-SE" dirty="0"/>
          </a:p>
        </p:txBody>
      </p:sp>
    </p:spTree>
    <p:extLst>
      <p:ext uri="{BB962C8B-B14F-4D97-AF65-F5344CB8AC3E}">
        <p14:creationId xmlns:p14="http://schemas.microsoft.com/office/powerpoint/2010/main" val="17971227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latshållare för innehåll 2"/>
          <p:cNvSpPr>
            <a:spLocks noGrp="1"/>
          </p:cNvSpPr>
          <p:nvPr>
            <p:ph sz="quarter" idx="13"/>
          </p:nvPr>
        </p:nvSpPr>
        <p:spPr>
          <a:xfrm>
            <a:off x="1143000" y="731520"/>
            <a:ext cx="7749480" cy="3474720"/>
          </a:xfrm>
        </p:spPr>
        <p:txBody>
          <a:bodyPr>
            <a:normAutofit/>
          </a:bodyPr>
          <a:lstStyle/>
          <a:p>
            <a:r>
              <a:rPr lang="sv-SE" dirty="0">
                <a:solidFill>
                  <a:schemeClr val="accent2">
                    <a:lumMod val="75000"/>
                  </a:schemeClr>
                </a:solidFill>
              </a:rPr>
              <a:t>Föredragande av styrelsens årsberättelse – Anna Sjörs</a:t>
            </a:r>
            <a:endParaRPr lang="sv-SE" i="1" dirty="0">
              <a:solidFill>
                <a:schemeClr val="accent2">
                  <a:lumMod val="75000"/>
                </a:schemeClr>
              </a:solidFill>
            </a:endParaRPr>
          </a:p>
          <a:p>
            <a:r>
              <a:rPr lang="sv-SE" dirty="0">
                <a:solidFill>
                  <a:schemeClr val="accent2">
                    <a:lumMod val="75000"/>
                  </a:schemeClr>
                </a:solidFill>
              </a:rPr>
              <a:t>Föredragande av revisors berättelse - revisor</a:t>
            </a:r>
            <a:endParaRPr lang="sv-SE" i="1" dirty="0">
              <a:solidFill>
                <a:schemeClr val="accent2">
                  <a:lumMod val="75000"/>
                </a:schemeClr>
              </a:solidFill>
            </a:endParaRPr>
          </a:p>
          <a:p>
            <a:r>
              <a:rPr lang="sv-SE" dirty="0">
                <a:solidFill>
                  <a:schemeClr val="accent2">
                    <a:lumMod val="75000"/>
                  </a:schemeClr>
                </a:solidFill>
              </a:rPr>
              <a:t>Fastställande av vattenrådets resultat- och balansräkning och disposition av årets resultat</a:t>
            </a:r>
          </a:p>
          <a:p>
            <a:r>
              <a:rPr lang="sv-SE" sz="2400" dirty="0">
                <a:solidFill>
                  <a:schemeClr val="tx1"/>
                </a:solidFill>
              </a:rPr>
              <a:t>Fråga om ansvarsfrihet för styrelsen för den tid revisionen avser.</a:t>
            </a:r>
            <a:endParaRPr lang="sv-SE" sz="2400" i="1" dirty="0">
              <a:solidFill>
                <a:schemeClr val="tx1"/>
              </a:solidFill>
            </a:endParaRPr>
          </a:p>
        </p:txBody>
      </p:sp>
      <p:sp>
        <p:nvSpPr>
          <p:cNvPr id="5" name="textruta 4"/>
          <p:cNvSpPr txBox="1"/>
          <p:nvPr/>
        </p:nvSpPr>
        <p:spPr>
          <a:xfrm>
            <a:off x="179512" y="3312676"/>
            <a:ext cx="2232248" cy="523220"/>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r>
              <a:rPr lang="sv-SE" sz="2800" b="1" dirty="0"/>
              <a:t>PUNKT 7</a:t>
            </a:r>
          </a:p>
        </p:txBody>
      </p:sp>
      <p:sp>
        <p:nvSpPr>
          <p:cNvPr id="6" name="Rubrik 3"/>
          <p:cNvSpPr>
            <a:spLocks noGrp="1"/>
          </p:cNvSpPr>
          <p:nvPr>
            <p:ph type="title"/>
          </p:nvPr>
        </p:nvSpPr>
        <p:spPr>
          <a:xfrm>
            <a:off x="1907704" y="4509120"/>
            <a:ext cx="6902152" cy="2014160"/>
          </a:xfrm>
        </p:spPr>
        <p:txBody>
          <a:bodyPr/>
          <a:lstStyle/>
          <a:p>
            <a:r>
              <a:rPr lang="sv-SE" sz="4400" dirty="0"/>
              <a:t>Klarälvens vattenråd stämma 2020</a:t>
            </a:r>
            <a:br>
              <a:rPr lang="sv-SE" sz="4400" dirty="0"/>
            </a:br>
            <a:endParaRPr lang="sv-SE" sz="2400" dirty="0"/>
          </a:p>
        </p:txBody>
      </p:sp>
      <p:sp>
        <p:nvSpPr>
          <p:cNvPr id="2" name="Platshållare för datum 1"/>
          <p:cNvSpPr>
            <a:spLocks noGrp="1"/>
          </p:cNvSpPr>
          <p:nvPr>
            <p:ph type="dt" sz="half" idx="10"/>
          </p:nvPr>
        </p:nvSpPr>
        <p:spPr/>
        <p:txBody>
          <a:bodyPr/>
          <a:lstStyle/>
          <a:p>
            <a:r>
              <a:rPr lang="sv-SE" dirty="0"/>
              <a:t>2020-05-14</a:t>
            </a:r>
          </a:p>
        </p:txBody>
      </p:sp>
      <p:sp>
        <p:nvSpPr>
          <p:cNvPr id="4" name="Platshållare för sidfot 3"/>
          <p:cNvSpPr>
            <a:spLocks noGrp="1"/>
          </p:cNvSpPr>
          <p:nvPr>
            <p:ph type="ftr" sz="quarter" idx="11"/>
          </p:nvPr>
        </p:nvSpPr>
        <p:spPr/>
        <p:txBody>
          <a:bodyPr/>
          <a:lstStyle/>
          <a:p>
            <a:r>
              <a:rPr lang="sv-SE" dirty="0"/>
              <a:t>Anna Sjörs</a:t>
            </a:r>
          </a:p>
        </p:txBody>
      </p:sp>
      <p:sp>
        <p:nvSpPr>
          <p:cNvPr id="7" name="Platshållare för bildnummer 6"/>
          <p:cNvSpPr>
            <a:spLocks noGrp="1"/>
          </p:cNvSpPr>
          <p:nvPr>
            <p:ph type="sldNum" sz="quarter" idx="12"/>
          </p:nvPr>
        </p:nvSpPr>
        <p:spPr/>
        <p:txBody>
          <a:bodyPr/>
          <a:lstStyle/>
          <a:p>
            <a:fld id="{FEDEBAD5-383D-4186-AF58-22AD7E29818F}" type="slidenum">
              <a:rPr lang="sv-SE" smtClean="0"/>
              <a:t>10</a:t>
            </a:fld>
            <a:endParaRPr lang="sv-SE" dirty="0"/>
          </a:p>
        </p:txBody>
      </p:sp>
    </p:spTree>
    <p:extLst>
      <p:ext uri="{BB962C8B-B14F-4D97-AF65-F5344CB8AC3E}">
        <p14:creationId xmlns:p14="http://schemas.microsoft.com/office/powerpoint/2010/main" val="33644300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latshållare för innehåll 2"/>
          <p:cNvSpPr>
            <a:spLocks noGrp="1"/>
          </p:cNvSpPr>
          <p:nvPr>
            <p:ph sz="quarter" idx="13"/>
          </p:nvPr>
        </p:nvSpPr>
        <p:spPr>
          <a:xfrm>
            <a:off x="1143000" y="731520"/>
            <a:ext cx="7749480" cy="3474720"/>
          </a:xfrm>
        </p:spPr>
        <p:txBody>
          <a:bodyPr>
            <a:normAutofit/>
          </a:bodyPr>
          <a:lstStyle/>
          <a:p>
            <a:pPr marL="45720" indent="0">
              <a:buNone/>
            </a:pPr>
            <a:r>
              <a:rPr lang="sv-SE" sz="2600" dirty="0"/>
              <a:t>Valberedningsens förslag till styrelse presentaras av Anna Grenholm</a:t>
            </a:r>
          </a:p>
        </p:txBody>
      </p:sp>
      <p:sp>
        <p:nvSpPr>
          <p:cNvPr id="4" name="Rubrik 3"/>
          <p:cNvSpPr>
            <a:spLocks noGrp="1"/>
          </p:cNvSpPr>
          <p:nvPr>
            <p:ph type="title"/>
          </p:nvPr>
        </p:nvSpPr>
        <p:spPr>
          <a:xfrm>
            <a:off x="1793289" y="2636912"/>
            <a:ext cx="6512511" cy="2878256"/>
          </a:xfrm>
        </p:spPr>
        <p:txBody>
          <a:bodyPr/>
          <a:lstStyle/>
          <a:p>
            <a:pPr marL="0" indent="0">
              <a:buNone/>
            </a:pPr>
            <a:r>
              <a:rPr lang="sv-SE" dirty="0"/>
              <a:t>Val av styrelse för Klarälvens </a:t>
            </a:r>
            <a:br>
              <a:rPr lang="sv-SE" dirty="0"/>
            </a:br>
            <a:r>
              <a:rPr lang="sv-SE" dirty="0"/>
              <a:t>vattenråd</a:t>
            </a:r>
          </a:p>
        </p:txBody>
      </p:sp>
      <p:sp>
        <p:nvSpPr>
          <p:cNvPr id="2" name="textruta 1"/>
          <p:cNvSpPr txBox="1"/>
          <p:nvPr/>
        </p:nvSpPr>
        <p:spPr>
          <a:xfrm>
            <a:off x="827584" y="3861048"/>
            <a:ext cx="2232248" cy="523220"/>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r>
              <a:rPr lang="sv-SE" sz="2800" b="1" dirty="0"/>
              <a:t>PUNKT 8</a:t>
            </a:r>
          </a:p>
        </p:txBody>
      </p:sp>
      <p:sp>
        <p:nvSpPr>
          <p:cNvPr id="5" name="Platshållare för datum 4"/>
          <p:cNvSpPr>
            <a:spLocks noGrp="1"/>
          </p:cNvSpPr>
          <p:nvPr>
            <p:ph type="dt" sz="half" idx="10"/>
          </p:nvPr>
        </p:nvSpPr>
        <p:spPr/>
        <p:txBody>
          <a:bodyPr/>
          <a:lstStyle/>
          <a:p>
            <a:r>
              <a:rPr lang="sv-SE" dirty="0"/>
              <a:t>2020-05-14</a:t>
            </a:r>
          </a:p>
        </p:txBody>
      </p:sp>
      <p:sp>
        <p:nvSpPr>
          <p:cNvPr id="6" name="Platshållare för sidfot 5"/>
          <p:cNvSpPr>
            <a:spLocks noGrp="1"/>
          </p:cNvSpPr>
          <p:nvPr>
            <p:ph type="ftr" sz="quarter" idx="11"/>
          </p:nvPr>
        </p:nvSpPr>
        <p:spPr/>
        <p:txBody>
          <a:bodyPr/>
          <a:lstStyle/>
          <a:p>
            <a:r>
              <a:rPr lang="sv-SE" dirty="0"/>
              <a:t>Anna Sjörs</a:t>
            </a:r>
          </a:p>
        </p:txBody>
      </p:sp>
      <p:sp>
        <p:nvSpPr>
          <p:cNvPr id="7" name="Platshållare för bildnummer 6"/>
          <p:cNvSpPr>
            <a:spLocks noGrp="1"/>
          </p:cNvSpPr>
          <p:nvPr>
            <p:ph type="sldNum" sz="quarter" idx="12"/>
          </p:nvPr>
        </p:nvSpPr>
        <p:spPr/>
        <p:txBody>
          <a:bodyPr/>
          <a:lstStyle/>
          <a:p>
            <a:fld id="{FEDEBAD5-383D-4186-AF58-22AD7E29818F}" type="slidenum">
              <a:rPr lang="sv-SE" smtClean="0"/>
              <a:t>11</a:t>
            </a:fld>
            <a:endParaRPr lang="sv-SE" dirty="0"/>
          </a:p>
        </p:txBody>
      </p:sp>
    </p:spTree>
    <p:extLst>
      <p:ext uri="{BB962C8B-B14F-4D97-AF65-F5344CB8AC3E}">
        <p14:creationId xmlns:p14="http://schemas.microsoft.com/office/powerpoint/2010/main" val="32181488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a:xfrm>
            <a:off x="1475656" y="21704"/>
            <a:ext cx="7272808" cy="968874"/>
          </a:xfrm>
        </p:spPr>
        <p:txBody>
          <a:bodyPr/>
          <a:lstStyle/>
          <a:p>
            <a:pPr marL="0" indent="0">
              <a:buNone/>
            </a:pPr>
            <a:r>
              <a:rPr lang="sv-SE" sz="3200" dirty="0"/>
              <a:t>Valberedningens förslag till styrelse</a:t>
            </a:r>
          </a:p>
        </p:txBody>
      </p:sp>
      <p:sp>
        <p:nvSpPr>
          <p:cNvPr id="6" name="textruta 5"/>
          <p:cNvSpPr txBox="1"/>
          <p:nvPr/>
        </p:nvSpPr>
        <p:spPr>
          <a:xfrm>
            <a:off x="1304020" y="4737036"/>
            <a:ext cx="6840760" cy="1477328"/>
          </a:xfrm>
          <a:prstGeom prst="rect">
            <a:avLst/>
          </a:prstGeom>
          <a:noFill/>
        </p:spPr>
        <p:txBody>
          <a:bodyPr wrap="square" rtlCol="0">
            <a:spAutoFit/>
          </a:bodyPr>
          <a:lstStyle/>
          <a:p>
            <a:r>
              <a:rPr lang="sv-SE" dirty="0"/>
              <a:t>Observatörer är Skogsstyrelsen, Kalkningsförbundet, Länsstyrelsen samt Karlstads universitet med var sin plats i styrelsen. </a:t>
            </a:r>
          </a:p>
          <a:p>
            <a:r>
              <a:rPr lang="sv-SE" dirty="0"/>
              <a:t>Till ordförande föreslås Anna Sjörs 1 år och </a:t>
            </a:r>
          </a:p>
          <a:p>
            <a:r>
              <a:rPr lang="sv-SE" dirty="0"/>
              <a:t>till vice ordförande Liisa Larsson 1 år</a:t>
            </a:r>
          </a:p>
        </p:txBody>
      </p:sp>
      <p:sp>
        <p:nvSpPr>
          <p:cNvPr id="3" name="Platshållare för datum 2"/>
          <p:cNvSpPr>
            <a:spLocks noGrp="1"/>
          </p:cNvSpPr>
          <p:nvPr>
            <p:ph type="dt" sz="half" idx="10"/>
          </p:nvPr>
        </p:nvSpPr>
        <p:spPr/>
        <p:txBody>
          <a:bodyPr/>
          <a:lstStyle/>
          <a:p>
            <a:r>
              <a:rPr lang="sv-SE" dirty="0"/>
              <a:t>2020-05-14</a:t>
            </a:r>
          </a:p>
        </p:txBody>
      </p:sp>
      <p:sp>
        <p:nvSpPr>
          <p:cNvPr id="4" name="Platshållare för sidfot 3"/>
          <p:cNvSpPr>
            <a:spLocks noGrp="1"/>
          </p:cNvSpPr>
          <p:nvPr>
            <p:ph type="ftr" sz="quarter" idx="11"/>
          </p:nvPr>
        </p:nvSpPr>
        <p:spPr/>
        <p:txBody>
          <a:bodyPr/>
          <a:lstStyle/>
          <a:p>
            <a:r>
              <a:rPr lang="sv-SE" dirty="0"/>
              <a:t>Anna Sjörs</a:t>
            </a:r>
          </a:p>
        </p:txBody>
      </p:sp>
      <p:sp>
        <p:nvSpPr>
          <p:cNvPr id="7" name="Platshållare för bildnummer 6"/>
          <p:cNvSpPr>
            <a:spLocks noGrp="1"/>
          </p:cNvSpPr>
          <p:nvPr>
            <p:ph type="sldNum" sz="quarter" idx="12"/>
          </p:nvPr>
        </p:nvSpPr>
        <p:spPr/>
        <p:txBody>
          <a:bodyPr/>
          <a:lstStyle/>
          <a:p>
            <a:fld id="{FEDEBAD5-383D-4186-AF58-22AD7E29818F}" type="slidenum">
              <a:rPr lang="sv-SE" smtClean="0"/>
              <a:t>12</a:t>
            </a:fld>
            <a:endParaRPr lang="sv-SE" dirty="0"/>
          </a:p>
        </p:txBody>
      </p:sp>
      <p:sp>
        <p:nvSpPr>
          <p:cNvPr id="8" name="Platshållare för innehåll 7">
            <a:extLst>
              <a:ext uri="{FF2B5EF4-FFF2-40B4-BE49-F238E27FC236}">
                <a16:creationId xmlns:a16="http://schemas.microsoft.com/office/drawing/2014/main" id="{E7BFD506-B53E-43C7-85D1-E332F95434E2}"/>
              </a:ext>
            </a:extLst>
          </p:cNvPr>
          <p:cNvSpPr>
            <a:spLocks noGrp="1"/>
          </p:cNvSpPr>
          <p:nvPr>
            <p:ph sz="quarter" idx="13"/>
          </p:nvPr>
        </p:nvSpPr>
        <p:spPr/>
        <p:txBody>
          <a:bodyPr/>
          <a:lstStyle/>
          <a:p>
            <a:endParaRPr lang="sv-SE" dirty="0"/>
          </a:p>
        </p:txBody>
      </p:sp>
      <p:graphicFrame>
        <p:nvGraphicFramePr>
          <p:cNvPr id="11" name="Platshållare för innehåll 13">
            <a:extLst>
              <a:ext uri="{FF2B5EF4-FFF2-40B4-BE49-F238E27FC236}">
                <a16:creationId xmlns:a16="http://schemas.microsoft.com/office/drawing/2014/main" id="{E8CED813-A103-4338-A264-AE350EFD52B7}"/>
              </a:ext>
            </a:extLst>
          </p:cNvPr>
          <p:cNvGraphicFramePr>
            <a:graphicFrameLocks/>
          </p:cNvGraphicFramePr>
          <p:nvPr>
            <p:extLst>
              <p:ext uri="{D42A27DB-BD31-4B8C-83A1-F6EECF244321}">
                <p14:modId xmlns:p14="http://schemas.microsoft.com/office/powerpoint/2010/main" val="3622215658"/>
              </p:ext>
            </p:extLst>
          </p:nvPr>
        </p:nvGraphicFramePr>
        <p:xfrm>
          <a:off x="1143000" y="703632"/>
          <a:ext cx="6669123" cy="3878835"/>
        </p:xfrm>
        <a:graphic>
          <a:graphicData uri="http://schemas.openxmlformats.org/drawingml/2006/table">
            <a:tbl>
              <a:tblPr firstRow="1" bandRow="1">
                <a:tableStyleId>{5C22544A-7EE6-4342-B048-85BDC9FD1C3A}</a:tableStyleId>
              </a:tblPr>
              <a:tblGrid>
                <a:gridCol w="3061792">
                  <a:extLst>
                    <a:ext uri="{9D8B030D-6E8A-4147-A177-3AD203B41FA5}">
                      <a16:colId xmlns:a16="http://schemas.microsoft.com/office/drawing/2014/main" val="388612614"/>
                    </a:ext>
                  </a:extLst>
                </a:gridCol>
                <a:gridCol w="1566404">
                  <a:extLst>
                    <a:ext uri="{9D8B030D-6E8A-4147-A177-3AD203B41FA5}">
                      <a16:colId xmlns:a16="http://schemas.microsoft.com/office/drawing/2014/main" val="851040145"/>
                    </a:ext>
                  </a:extLst>
                </a:gridCol>
                <a:gridCol w="1218262">
                  <a:extLst>
                    <a:ext uri="{9D8B030D-6E8A-4147-A177-3AD203B41FA5}">
                      <a16:colId xmlns:a16="http://schemas.microsoft.com/office/drawing/2014/main" val="2819258297"/>
                    </a:ext>
                  </a:extLst>
                </a:gridCol>
                <a:gridCol w="822665">
                  <a:extLst>
                    <a:ext uri="{9D8B030D-6E8A-4147-A177-3AD203B41FA5}">
                      <a16:colId xmlns:a16="http://schemas.microsoft.com/office/drawing/2014/main" val="3519876966"/>
                    </a:ext>
                  </a:extLst>
                </a:gridCol>
              </a:tblGrid>
              <a:tr h="350190">
                <a:tc>
                  <a:txBody>
                    <a:bodyPr/>
                    <a:lstStyle/>
                    <a:p>
                      <a:pPr>
                        <a:lnSpc>
                          <a:spcPct val="115000"/>
                        </a:lnSpc>
                        <a:spcAft>
                          <a:spcPts val="0"/>
                        </a:spcAft>
                      </a:pPr>
                      <a:r>
                        <a:rPr lang="sv-SE" sz="1400" dirty="0">
                          <a:effectLst/>
                        </a:rPr>
                        <a:t>Organisation</a:t>
                      </a:r>
                      <a:endParaRPr lang="sv-SE"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0"/>
                        </a:spcAft>
                      </a:pPr>
                      <a:r>
                        <a:rPr lang="sv-SE" sz="1400" dirty="0">
                          <a:effectLst/>
                        </a:rPr>
                        <a:t>Kandidat</a:t>
                      </a:r>
                      <a:endParaRPr lang="sv-SE"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0"/>
                        </a:spcAft>
                      </a:pPr>
                      <a:r>
                        <a:rPr lang="sv-SE" sz="1400" dirty="0">
                          <a:effectLst/>
                        </a:rPr>
                        <a:t>Period</a:t>
                      </a:r>
                      <a:endParaRPr lang="sv-SE"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0"/>
                        </a:spcAft>
                      </a:pPr>
                      <a:r>
                        <a:rPr lang="sv-SE" sz="1400" dirty="0">
                          <a:effectLst/>
                        </a:rPr>
                        <a:t> </a:t>
                      </a:r>
                      <a:endParaRPr lang="sv-SE"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149994103"/>
                  </a:ext>
                </a:extLst>
              </a:tr>
              <a:tr h="252708">
                <a:tc>
                  <a:txBody>
                    <a:bodyPr/>
                    <a:lstStyle/>
                    <a:p>
                      <a:pPr>
                        <a:lnSpc>
                          <a:spcPct val="115000"/>
                        </a:lnSpc>
                        <a:spcAft>
                          <a:spcPts val="0"/>
                        </a:spcAft>
                      </a:pPr>
                      <a:r>
                        <a:rPr lang="sv-SE" sz="1400" dirty="0">
                          <a:effectLst/>
                        </a:rPr>
                        <a:t>Karlstads kommun </a:t>
                      </a:r>
                      <a:endParaRPr lang="sv-SE"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0"/>
                        </a:spcAft>
                      </a:pPr>
                      <a:r>
                        <a:rPr lang="sv-SE" sz="1400" dirty="0">
                          <a:effectLst/>
                        </a:rPr>
                        <a:t>Alexander Torin, adj. ersättare Sofia Hallerbäck</a:t>
                      </a:r>
                      <a:endParaRPr lang="sv-SE"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0"/>
                        </a:spcAft>
                      </a:pPr>
                      <a:r>
                        <a:rPr lang="sv-SE" sz="1400" dirty="0">
                          <a:effectLst/>
                        </a:rPr>
                        <a:t>1 år</a:t>
                      </a:r>
                      <a:endParaRPr lang="sv-SE"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0"/>
                        </a:spcAft>
                      </a:pPr>
                      <a:r>
                        <a:rPr lang="sv-SE" sz="1400" dirty="0">
                          <a:effectLst/>
                        </a:rPr>
                        <a:t>Kvarstår</a:t>
                      </a:r>
                      <a:endParaRPr lang="sv-SE"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019534367"/>
                  </a:ext>
                </a:extLst>
              </a:tr>
              <a:tr h="252708">
                <a:tc>
                  <a:txBody>
                    <a:bodyPr/>
                    <a:lstStyle/>
                    <a:p>
                      <a:pPr>
                        <a:lnSpc>
                          <a:spcPct val="115000"/>
                        </a:lnSpc>
                        <a:spcAft>
                          <a:spcPts val="0"/>
                        </a:spcAft>
                      </a:pPr>
                      <a:r>
                        <a:rPr lang="sv-SE" sz="1400" dirty="0">
                          <a:effectLst/>
                        </a:rPr>
                        <a:t>Fortum Sverige AB</a:t>
                      </a:r>
                      <a:endParaRPr lang="sv-SE"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0"/>
                        </a:spcAft>
                      </a:pPr>
                      <a:r>
                        <a:rPr lang="sv-SE" sz="1400" dirty="0">
                          <a:effectLst/>
                        </a:rPr>
                        <a:t>Katarina Erelöf</a:t>
                      </a:r>
                      <a:endParaRPr lang="sv-SE"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0"/>
                        </a:spcAft>
                      </a:pPr>
                      <a:r>
                        <a:rPr lang="sv-SE" sz="1400" dirty="0">
                          <a:effectLst/>
                        </a:rPr>
                        <a:t>1 år</a:t>
                      </a:r>
                      <a:endParaRPr lang="sv-SE"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0"/>
                        </a:spcAft>
                      </a:pPr>
                      <a:r>
                        <a:rPr lang="sv-SE" sz="1400" dirty="0">
                          <a:effectLst/>
                        </a:rPr>
                        <a:t>Kvarstår</a:t>
                      </a:r>
                      <a:endParaRPr lang="sv-SE"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022205550"/>
                  </a:ext>
                </a:extLst>
              </a:tr>
              <a:tr h="252708">
                <a:tc>
                  <a:txBody>
                    <a:bodyPr/>
                    <a:lstStyle/>
                    <a:p>
                      <a:pPr>
                        <a:lnSpc>
                          <a:spcPct val="115000"/>
                        </a:lnSpc>
                        <a:spcAft>
                          <a:spcPts val="0"/>
                        </a:spcAft>
                      </a:pPr>
                      <a:r>
                        <a:rPr lang="sv-SE" sz="1400" dirty="0">
                          <a:effectLst/>
                        </a:rPr>
                        <a:t>Hagfors kommun </a:t>
                      </a:r>
                      <a:endParaRPr lang="sv-SE"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0"/>
                        </a:spcAft>
                      </a:pPr>
                      <a:r>
                        <a:rPr lang="sv-SE" sz="1400" dirty="0">
                          <a:effectLst/>
                        </a:rPr>
                        <a:t>Liisa Larsson</a:t>
                      </a:r>
                      <a:endParaRPr lang="sv-SE"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0"/>
                        </a:spcAft>
                      </a:pPr>
                      <a:r>
                        <a:rPr lang="sv-SE" sz="1400" dirty="0">
                          <a:effectLst/>
                        </a:rPr>
                        <a:t>1 år</a:t>
                      </a:r>
                      <a:endParaRPr lang="sv-SE"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0"/>
                        </a:spcAft>
                      </a:pPr>
                      <a:r>
                        <a:rPr lang="sv-SE" sz="1400" dirty="0">
                          <a:effectLst/>
                        </a:rPr>
                        <a:t>Kvarstår</a:t>
                      </a:r>
                      <a:endParaRPr lang="sv-SE"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486222250"/>
                  </a:ext>
                </a:extLst>
              </a:tr>
              <a:tr h="252708">
                <a:tc>
                  <a:txBody>
                    <a:bodyPr/>
                    <a:lstStyle/>
                    <a:p>
                      <a:pPr>
                        <a:lnSpc>
                          <a:spcPct val="115000"/>
                        </a:lnSpc>
                        <a:spcAft>
                          <a:spcPts val="0"/>
                        </a:spcAft>
                      </a:pPr>
                      <a:r>
                        <a:rPr lang="sv-SE" sz="1400" dirty="0">
                          <a:effectLst/>
                        </a:rPr>
                        <a:t>Munkfors kommun</a:t>
                      </a:r>
                      <a:endParaRPr lang="sv-SE"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0"/>
                        </a:spcAft>
                      </a:pPr>
                      <a:r>
                        <a:rPr lang="sv-SE" sz="1400" dirty="0">
                          <a:effectLst/>
                        </a:rPr>
                        <a:t>Katrin Edholm</a:t>
                      </a:r>
                      <a:endParaRPr lang="sv-SE"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0"/>
                        </a:spcAft>
                      </a:pPr>
                      <a:r>
                        <a:rPr lang="sv-SE" sz="1400" dirty="0">
                          <a:effectLst/>
                        </a:rPr>
                        <a:t>1 år</a:t>
                      </a:r>
                      <a:endParaRPr lang="sv-SE"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0"/>
                        </a:spcAft>
                      </a:pPr>
                      <a:r>
                        <a:rPr lang="sv-SE" sz="1400" dirty="0">
                          <a:effectLst/>
                        </a:rPr>
                        <a:t>Kvarstår</a:t>
                      </a:r>
                      <a:endParaRPr lang="sv-SE"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725706610"/>
                  </a:ext>
                </a:extLst>
              </a:tr>
              <a:tr h="522731">
                <a:tc>
                  <a:txBody>
                    <a:bodyPr/>
                    <a:lstStyle/>
                    <a:p>
                      <a:pPr>
                        <a:lnSpc>
                          <a:spcPct val="115000"/>
                        </a:lnSpc>
                        <a:spcAft>
                          <a:spcPts val="0"/>
                        </a:spcAft>
                      </a:pPr>
                      <a:r>
                        <a:rPr lang="sv-SE" sz="1400" dirty="0">
                          <a:effectLst/>
                        </a:rPr>
                        <a:t>Forshaga fiskekrets/Klarälvens fiskeråd/Forshaga kommun </a:t>
                      </a:r>
                      <a:endParaRPr lang="sv-SE"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0"/>
                        </a:spcAft>
                      </a:pPr>
                      <a:r>
                        <a:rPr lang="sv-SE" sz="1400" dirty="0">
                          <a:effectLst/>
                        </a:rPr>
                        <a:t>Lars Emilson </a:t>
                      </a:r>
                      <a:endParaRPr lang="sv-SE"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0"/>
                        </a:spcAft>
                      </a:pPr>
                      <a:r>
                        <a:rPr lang="sv-SE" sz="1400" dirty="0">
                          <a:effectLst/>
                        </a:rPr>
                        <a:t>1 år</a:t>
                      </a:r>
                      <a:endParaRPr lang="sv-SE"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0"/>
                        </a:spcAft>
                      </a:pPr>
                      <a:r>
                        <a:rPr lang="sv-SE" sz="1400" dirty="0">
                          <a:effectLst/>
                        </a:rPr>
                        <a:t>Kvarstår</a:t>
                      </a:r>
                      <a:endParaRPr lang="sv-SE"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633444537"/>
                  </a:ext>
                </a:extLst>
              </a:tr>
              <a:tr h="252708">
                <a:tc>
                  <a:txBody>
                    <a:bodyPr/>
                    <a:lstStyle/>
                    <a:p>
                      <a:pPr>
                        <a:lnSpc>
                          <a:spcPct val="115000"/>
                        </a:lnSpc>
                        <a:spcAft>
                          <a:spcPts val="0"/>
                        </a:spcAft>
                      </a:pPr>
                      <a:r>
                        <a:rPr lang="sv-SE" sz="1400" dirty="0">
                          <a:effectLst/>
                        </a:rPr>
                        <a:t>Klarälvens FVO i Hgf kommun</a:t>
                      </a:r>
                      <a:endParaRPr lang="sv-SE"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0"/>
                        </a:spcAft>
                      </a:pPr>
                      <a:r>
                        <a:rPr lang="sv-SE" sz="1400" dirty="0">
                          <a:effectLst/>
                        </a:rPr>
                        <a:t>Tony Sahlberg</a:t>
                      </a:r>
                      <a:endParaRPr lang="sv-SE"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0"/>
                        </a:spcAft>
                      </a:pPr>
                      <a:r>
                        <a:rPr lang="sv-SE" sz="1400" dirty="0">
                          <a:effectLst/>
                        </a:rPr>
                        <a:t>1 år</a:t>
                      </a:r>
                      <a:endParaRPr lang="sv-SE"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0"/>
                        </a:spcAft>
                      </a:pPr>
                      <a:r>
                        <a:rPr lang="sv-SE" sz="1400" dirty="0">
                          <a:effectLst/>
                        </a:rPr>
                        <a:t>Kvarstår</a:t>
                      </a:r>
                      <a:endParaRPr lang="sv-SE"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652818058"/>
                  </a:ext>
                </a:extLst>
              </a:tr>
              <a:tr h="252708">
                <a:tc>
                  <a:txBody>
                    <a:bodyPr/>
                    <a:lstStyle/>
                    <a:p>
                      <a:pPr>
                        <a:lnSpc>
                          <a:spcPct val="115000"/>
                        </a:lnSpc>
                        <a:spcAft>
                          <a:spcPts val="0"/>
                        </a:spcAft>
                      </a:pPr>
                      <a:r>
                        <a:rPr lang="sv-SE" sz="1400" dirty="0">
                          <a:effectLst/>
                        </a:rPr>
                        <a:t>Hammarö kommun</a:t>
                      </a:r>
                      <a:endParaRPr lang="sv-SE"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0"/>
                        </a:spcAft>
                      </a:pPr>
                      <a:r>
                        <a:rPr lang="sv-SE" sz="1600" dirty="0">
                          <a:effectLst/>
                          <a:latin typeface="Calibri" panose="020F0502020204030204" pitchFamily="34" charset="0"/>
                          <a:ea typeface="Times New Roman" panose="02020603050405020304" pitchFamily="18" charset="0"/>
                          <a:cs typeface="Times New Roman" panose="02020603050405020304" pitchFamily="18" charset="0"/>
                        </a:rPr>
                        <a:t>Lars Elfstrand</a:t>
                      </a:r>
                    </a:p>
                  </a:txBody>
                  <a:tcPr marL="68580" marR="68580" marT="0" marB="0"/>
                </a:tc>
                <a:tc>
                  <a:txBody>
                    <a:bodyPr/>
                    <a:lstStyle/>
                    <a:p>
                      <a:pPr>
                        <a:lnSpc>
                          <a:spcPct val="115000"/>
                        </a:lnSpc>
                        <a:spcAft>
                          <a:spcPts val="0"/>
                        </a:spcAft>
                      </a:pPr>
                      <a:r>
                        <a:rPr lang="sv-SE" sz="1400" dirty="0">
                          <a:effectLst/>
                        </a:rPr>
                        <a:t>2 år</a:t>
                      </a:r>
                      <a:endParaRPr lang="sv-SE"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0"/>
                        </a:spcAft>
                      </a:pPr>
                      <a:r>
                        <a:rPr lang="sv-SE" sz="1400" dirty="0">
                          <a:effectLst/>
                          <a:latin typeface="Calibri" panose="020F0502020204030204" pitchFamily="34" charset="0"/>
                          <a:ea typeface="Times New Roman" panose="02020603050405020304" pitchFamily="18" charset="0"/>
                          <a:cs typeface="Times New Roman" panose="02020603050405020304" pitchFamily="18" charset="0"/>
                        </a:rPr>
                        <a:t>Nyval</a:t>
                      </a:r>
                      <a:endParaRPr lang="sv-SE"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4095285606"/>
                  </a:ext>
                </a:extLst>
              </a:tr>
              <a:tr h="252708">
                <a:tc>
                  <a:txBody>
                    <a:bodyPr/>
                    <a:lstStyle/>
                    <a:p>
                      <a:pPr>
                        <a:lnSpc>
                          <a:spcPct val="115000"/>
                        </a:lnSpc>
                        <a:spcAft>
                          <a:spcPts val="0"/>
                        </a:spcAft>
                      </a:pPr>
                      <a:r>
                        <a:rPr lang="sv-SE" sz="1400" dirty="0">
                          <a:effectLst/>
                        </a:rPr>
                        <a:t>Fiskevattensägarna</a:t>
                      </a:r>
                      <a:endParaRPr lang="sv-SE"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0"/>
                        </a:spcAft>
                      </a:pPr>
                      <a:r>
                        <a:rPr lang="sv-SE" sz="1400" dirty="0">
                          <a:effectLst/>
                        </a:rPr>
                        <a:t>William Dickson</a:t>
                      </a:r>
                      <a:endParaRPr lang="sv-SE"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0"/>
                        </a:spcAft>
                      </a:pPr>
                      <a:r>
                        <a:rPr lang="sv-SE" sz="1400" dirty="0">
                          <a:effectLst/>
                        </a:rPr>
                        <a:t>2 år</a:t>
                      </a:r>
                      <a:endParaRPr lang="sv-SE"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0"/>
                        </a:spcAft>
                      </a:pPr>
                      <a:r>
                        <a:rPr lang="sv-SE" sz="1400" dirty="0">
                          <a:effectLst/>
                        </a:rPr>
                        <a:t>Omval</a:t>
                      </a:r>
                      <a:endParaRPr lang="sv-SE"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507045464"/>
                  </a:ext>
                </a:extLst>
              </a:tr>
              <a:tr h="252708">
                <a:tc>
                  <a:txBody>
                    <a:bodyPr/>
                    <a:lstStyle/>
                    <a:p>
                      <a:pPr>
                        <a:lnSpc>
                          <a:spcPct val="115000"/>
                        </a:lnSpc>
                        <a:spcAft>
                          <a:spcPts val="0"/>
                        </a:spcAft>
                      </a:pPr>
                      <a:r>
                        <a:rPr lang="sv-SE" sz="1400" dirty="0">
                          <a:effectLst/>
                        </a:rPr>
                        <a:t>Enskild medlem</a:t>
                      </a:r>
                      <a:endParaRPr lang="sv-SE"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0"/>
                        </a:spcAft>
                      </a:pPr>
                      <a:r>
                        <a:rPr lang="sv-SE" sz="1400" dirty="0">
                          <a:effectLst/>
                        </a:rPr>
                        <a:t>Anna Sjörs</a:t>
                      </a:r>
                      <a:endParaRPr lang="sv-SE"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0"/>
                        </a:spcAft>
                      </a:pPr>
                      <a:r>
                        <a:rPr lang="sv-SE" sz="1400" dirty="0">
                          <a:effectLst/>
                        </a:rPr>
                        <a:t>2 år</a:t>
                      </a:r>
                      <a:endParaRPr lang="sv-SE"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0"/>
                        </a:spcAft>
                      </a:pPr>
                      <a:r>
                        <a:rPr lang="sv-SE" sz="1400" dirty="0">
                          <a:effectLst/>
                        </a:rPr>
                        <a:t>Omval</a:t>
                      </a:r>
                      <a:endParaRPr lang="sv-SE"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4288866129"/>
                  </a:ext>
                </a:extLst>
              </a:tr>
              <a:tr h="252708">
                <a:tc>
                  <a:txBody>
                    <a:bodyPr/>
                    <a:lstStyle/>
                    <a:p>
                      <a:pPr>
                        <a:lnSpc>
                          <a:spcPct val="115000"/>
                        </a:lnSpc>
                        <a:spcAft>
                          <a:spcPts val="0"/>
                        </a:spcAft>
                      </a:pPr>
                      <a:r>
                        <a:rPr lang="sv-SE" sz="1400" dirty="0">
                          <a:effectLst/>
                        </a:rPr>
                        <a:t>Mellanskog EF </a:t>
                      </a:r>
                      <a:endParaRPr lang="sv-SE"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0"/>
                        </a:spcAft>
                      </a:pPr>
                      <a:r>
                        <a:rPr lang="sv-SE" sz="1400" dirty="0">
                          <a:effectLst/>
                        </a:rPr>
                        <a:t>Hans Nordberg</a:t>
                      </a:r>
                      <a:endParaRPr lang="sv-SE"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0"/>
                        </a:spcAft>
                      </a:pPr>
                      <a:r>
                        <a:rPr lang="sv-SE" sz="1400" dirty="0">
                          <a:effectLst/>
                        </a:rPr>
                        <a:t>2 år</a:t>
                      </a:r>
                      <a:endParaRPr lang="sv-SE"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0"/>
                        </a:spcAft>
                      </a:pPr>
                      <a:r>
                        <a:rPr lang="sv-SE" sz="1400" dirty="0">
                          <a:effectLst/>
                        </a:rPr>
                        <a:t>Omval</a:t>
                      </a:r>
                      <a:endParaRPr lang="sv-SE"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626905377"/>
                  </a:ext>
                </a:extLst>
              </a:tr>
              <a:tr h="252708">
                <a:tc>
                  <a:txBody>
                    <a:bodyPr/>
                    <a:lstStyle/>
                    <a:p>
                      <a:pPr>
                        <a:lnSpc>
                          <a:spcPct val="115000"/>
                        </a:lnSpc>
                        <a:spcAft>
                          <a:spcPts val="0"/>
                        </a:spcAft>
                      </a:pPr>
                      <a:r>
                        <a:rPr lang="sv-SE" sz="1400" dirty="0">
                          <a:effectLst/>
                        </a:rPr>
                        <a:t>Torsby kommun </a:t>
                      </a:r>
                      <a:endParaRPr lang="sv-SE"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0"/>
                        </a:spcAft>
                      </a:pPr>
                      <a:r>
                        <a:rPr lang="sv-SE" sz="1400" dirty="0">
                          <a:effectLst/>
                        </a:rPr>
                        <a:t>Hans Nilsson</a:t>
                      </a:r>
                      <a:endParaRPr lang="sv-SE"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0"/>
                        </a:spcAft>
                      </a:pPr>
                      <a:r>
                        <a:rPr lang="sv-SE" sz="1400" dirty="0">
                          <a:effectLst/>
                        </a:rPr>
                        <a:t>2 år</a:t>
                      </a:r>
                      <a:endParaRPr lang="sv-SE"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0"/>
                        </a:spcAft>
                      </a:pPr>
                      <a:r>
                        <a:rPr lang="sv-SE" sz="1400" dirty="0">
                          <a:effectLst/>
                        </a:rPr>
                        <a:t>Omval</a:t>
                      </a:r>
                      <a:endParaRPr lang="sv-SE"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707255961"/>
                  </a:ext>
                </a:extLst>
              </a:tr>
            </a:tbl>
          </a:graphicData>
        </a:graphic>
      </p:graphicFrame>
    </p:spTree>
    <p:extLst>
      <p:ext uri="{BB962C8B-B14F-4D97-AF65-F5344CB8AC3E}">
        <p14:creationId xmlns:p14="http://schemas.microsoft.com/office/powerpoint/2010/main" val="39610964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ubrik 3"/>
          <p:cNvSpPr>
            <a:spLocks noGrp="1"/>
          </p:cNvSpPr>
          <p:nvPr>
            <p:ph type="title"/>
          </p:nvPr>
        </p:nvSpPr>
        <p:spPr>
          <a:xfrm>
            <a:off x="1979712" y="537642"/>
            <a:ext cx="6512511" cy="1224136"/>
          </a:xfrm>
        </p:spPr>
        <p:txBody>
          <a:bodyPr/>
          <a:lstStyle/>
          <a:p>
            <a:pPr marL="0" indent="0">
              <a:buNone/>
            </a:pPr>
            <a:r>
              <a:rPr lang="sv-SE" dirty="0"/>
              <a:t>Val av revisorer</a:t>
            </a:r>
          </a:p>
        </p:txBody>
      </p:sp>
      <p:sp>
        <p:nvSpPr>
          <p:cNvPr id="2" name="textruta 1"/>
          <p:cNvSpPr txBox="1"/>
          <p:nvPr/>
        </p:nvSpPr>
        <p:spPr>
          <a:xfrm>
            <a:off x="539552" y="548680"/>
            <a:ext cx="2808312" cy="523220"/>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r>
              <a:rPr lang="sv-SE" sz="2800" b="1" dirty="0"/>
              <a:t>PUNKT 9</a:t>
            </a:r>
          </a:p>
        </p:txBody>
      </p:sp>
      <p:graphicFrame>
        <p:nvGraphicFramePr>
          <p:cNvPr id="5" name="Tabell 4"/>
          <p:cNvGraphicFramePr>
            <a:graphicFrameLocks noGrp="1"/>
          </p:cNvGraphicFramePr>
          <p:nvPr>
            <p:extLst>
              <p:ext uri="{D42A27DB-BD31-4B8C-83A1-F6EECF244321}">
                <p14:modId xmlns:p14="http://schemas.microsoft.com/office/powerpoint/2010/main" val="1810238331"/>
              </p:ext>
            </p:extLst>
          </p:nvPr>
        </p:nvGraphicFramePr>
        <p:xfrm>
          <a:off x="683568" y="2069614"/>
          <a:ext cx="7298518" cy="1761639"/>
        </p:xfrm>
        <a:graphic>
          <a:graphicData uri="http://schemas.openxmlformats.org/drawingml/2006/table">
            <a:tbl>
              <a:tblPr firstRow="1" firstCol="1" bandRow="1">
                <a:tableStyleId>{5C22544A-7EE6-4342-B048-85BDC9FD1C3A}</a:tableStyleId>
              </a:tblPr>
              <a:tblGrid>
                <a:gridCol w="2739367">
                  <a:extLst>
                    <a:ext uri="{9D8B030D-6E8A-4147-A177-3AD203B41FA5}">
                      <a16:colId xmlns:a16="http://schemas.microsoft.com/office/drawing/2014/main" val="20000"/>
                    </a:ext>
                  </a:extLst>
                </a:gridCol>
                <a:gridCol w="3021273">
                  <a:extLst>
                    <a:ext uri="{9D8B030D-6E8A-4147-A177-3AD203B41FA5}">
                      <a16:colId xmlns:a16="http://schemas.microsoft.com/office/drawing/2014/main" val="20001"/>
                    </a:ext>
                  </a:extLst>
                </a:gridCol>
                <a:gridCol w="1537878">
                  <a:extLst>
                    <a:ext uri="{9D8B030D-6E8A-4147-A177-3AD203B41FA5}">
                      <a16:colId xmlns:a16="http://schemas.microsoft.com/office/drawing/2014/main" val="20002"/>
                    </a:ext>
                  </a:extLst>
                </a:gridCol>
              </a:tblGrid>
              <a:tr h="527951">
                <a:tc>
                  <a:txBody>
                    <a:bodyPr/>
                    <a:lstStyle/>
                    <a:p>
                      <a:pPr>
                        <a:lnSpc>
                          <a:spcPct val="115000"/>
                        </a:lnSpc>
                        <a:spcAft>
                          <a:spcPts val="0"/>
                        </a:spcAft>
                      </a:pPr>
                      <a:r>
                        <a:rPr lang="sv-SE" sz="2800" dirty="0">
                          <a:solidFill>
                            <a:schemeClr val="lt1"/>
                          </a:solidFill>
                          <a:effectLst/>
                          <a:latin typeface="+mn-lt"/>
                          <a:ea typeface="+mn-ea"/>
                          <a:cs typeface="+mn-cs"/>
                        </a:rPr>
                        <a:t>Funktion</a:t>
                      </a:r>
                      <a:endParaRPr lang="sv-SE" sz="2000" dirty="0">
                        <a:solidFill>
                          <a:srgbClr val="365F91"/>
                        </a:solidFill>
                        <a:effectLst/>
                        <a:latin typeface="Calibri"/>
                        <a:ea typeface="Times New Roman"/>
                        <a:cs typeface="Times New Roman"/>
                      </a:endParaRPr>
                    </a:p>
                  </a:txBody>
                  <a:tcPr marL="68580" marR="68580" marT="0" marB="0"/>
                </a:tc>
                <a:tc>
                  <a:txBody>
                    <a:bodyPr/>
                    <a:lstStyle/>
                    <a:p>
                      <a:pPr>
                        <a:lnSpc>
                          <a:spcPct val="115000"/>
                        </a:lnSpc>
                        <a:spcAft>
                          <a:spcPts val="0"/>
                        </a:spcAft>
                      </a:pPr>
                      <a:r>
                        <a:rPr lang="sv-SE" sz="2800" dirty="0">
                          <a:effectLst/>
                        </a:rPr>
                        <a:t>Kandidat</a:t>
                      </a:r>
                      <a:endParaRPr lang="sv-SE" sz="2000" dirty="0">
                        <a:solidFill>
                          <a:srgbClr val="365F91"/>
                        </a:solidFill>
                        <a:effectLst/>
                        <a:latin typeface="Calibri"/>
                        <a:ea typeface="Times New Roman"/>
                        <a:cs typeface="Times New Roman"/>
                      </a:endParaRPr>
                    </a:p>
                  </a:txBody>
                  <a:tcPr marL="68580" marR="68580" marT="0" marB="0"/>
                </a:tc>
                <a:tc>
                  <a:txBody>
                    <a:bodyPr/>
                    <a:lstStyle/>
                    <a:p>
                      <a:pPr>
                        <a:lnSpc>
                          <a:spcPct val="115000"/>
                        </a:lnSpc>
                        <a:spcAft>
                          <a:spcPts val="0"/>
                        </a:spcAft>
                      </a:pPr>
                      <a:r>
                        <a:rPr lang="sv-SE" sz="2800" dirty="0">
                          <a:effectLst/>
                        </a:rPr>
                        <a:t>Period</a:t>
                      </a:r>
                      <a:endParaRPr lang="sv-SE" sz="2000" dirty="0">
                        <a:solidFill>
                          <a:srgbClr val="365F91"/>
                        </a:solidFill>
                        <a:effectLst/>
                        <a:latin typeface="Calibri"/>
                        <a:ea typeface="Times New Roman"/>
                        <a:cs typeface="Times New Roman"/>
                      </a:endParaRPr>
                    </a:p>
                  </a:txBody>
                  <a:tcPr marL="68580" marR="68580" marT="0" marB="0"/>
                </a:tc>
                <a:extLst>
                  <a:ext uri="{0D108BD9-81ED-4DB2-BD59-A6C34878D82A}">
                    <a16:rowId xmlns:a16="http://schemas.microsoft.com/office/drawing/2014/main" val="10000"/>
                  </a:ext>
                </a:extLst>
              </a:tr>
              <a:tr h="414944">
                <a:tc>
                  <a:txBody>
                    <a:bodyPr/>
                    <a:lstStyle/>
                    <a:p>
                      <a:pPr>
                        <a:lnSpc>
                          <a:spcPct val="115000"/>
                        </a:lnSpc>
                        <a:spcAft>
                          <a:spcPts val="0"/>
                        </a:spcAft>
                      </a:pPr>
                      <a:r>
                        <a:rPr lang="sv-SE" sz="2400" b="0" dirty="0">
                          <a:solidFill>
                            <a:schemeClr val="bg1"/>
                          </a:solidFill>
                          <a:effectLst/>
                          <a:latin typeface="+mj-lt"/>
                        </a:rPr>
                        <a:t>Sammankallande</a:t>
                      </a:r>
                      <a:endParaRPr lang="sv-SE" sz="2400" b="0" dirty="0">
                        <a:solidFill>
                          <a:schemeClr val="bg1"/>
                        </a:solidFill>
                        <a:effectLst/>
                        <a:latin typeface="+mj-lt"/>
                        <a:ea typeface="Times New Roman"/>
                        <a:cs typeface="Times New Roman"/>
                      </a:endParaRPr>
                    </a:p>
                  </a:txBody>
                  <a:tcPr marL="68580" marR="68580" marT="0" marB="0"/>
                </a:tc>
                <a:tc>
                  <a:txBody>
                    <a:bodyPr/>
                    <a:lstStyle/>
                    <a:p>
                      <a:pPr>
                        <a:lnSpc>
                          <a:spcPct val="115000"/>
                        </a:lnSpc>
                        <a:spcAft>
                          <a:spcPts val="0"/>
                        </a:spcAft>
                      </a:pPr>
                      <a:r>
                        <a:rPr lang="sv-SE" sz="2400" dirty="0">
                          <a:solidFill>
                            <a:schemeClr val="tx1"/>
                          </a:solidFill>
                          <a:effectLst/>
                        </a:rPr>
                        <a:t>Hans Bryngfors</a:t>
                      </a:r>
                      <a:endParaRPr lang="sv-SE" sz="2400" dirty="0">
                        <a:solidFill>
                          <a:schemeClr val="tx1"/>
                        </a:solidFill>
                        <a:effectLst/>
                        <a:latin typeface="Calibri"/>
                        <a:ea typeface="Times New Roman"/>
                        <a:cs typeface="Times New Roman"/>
                      </a:endParaRPr>
                    </a:p>
                  </a:txBody>
                  <a:tcPr marL="68580" marR="68580" marT="0" marB="0"/>
                </a:tc>
                <a:tc>
                  <a:txBody>
                    <a:bodyPr/>
                    <a:lstStyle/>
                    <a:p>
                      <a:pPr>
                        <a:lnSpc>
                          <a:spcPct val="115000"/>
                        </a:lnSpc>
                        <a:spcAft>
                          <a:spcPts val="0"/>
                        </a:spcAft>
                      </a:pPr>
                      <a:r>
                        <a:rPr lang="sv-SE" sz="2400" dirty="0">
                          <a:solidFill>
                            <a:schemeClr val="tx1"/>
                          </a:solidFill>
                          <a:effectLst/>
                        </a:rPr>
                        <a:t>1 år</a:t>
                      </a:r>
                      <a:endParaRPr lang="sv-SE" sz="2400" dirty="0">
                        <a:solidFill>
                          <a:schemeClr val="tx1"/>
                        </a:solidFill>
                        <a:effectLst/>
                        <a:latin typeface="Calibri"/>
                        <a:ea typeface="Times New Roman"/>
                        <a:cs typeface="Times New Roman"/>
                      </a:endParaRPr>
                    </a:p>
                  </a:txBody>
                  <a:tcPr marL="68580" marR="68580" marT="0" marB="0"/>
                </a:tc>
                <a:extLst>
                  <a:ext uri="{0D108BD9-81ED-4DB2-BD59-A6C34878D82A}">
                    <a16:rowId xmlns:a16="http://schemas.microsoft.com/office/drawing/2014/main" val="10001"/>
                  </a:ext>
                </a:extLst>
              </a:tr>
              <a:tr h="403800">
                <a:tc>
                  <a:txBody>
                    <a:bodyPr/>
                    <a:lstStyle/>
                    <a:p>
                      <a:pPr>
                        <a:lnSpc>
                          <a:spcPct val="115000"/>
                        </a:lnSpc>
                        <a:spcAft>
                          <a:spcPts val="0"/>
                        </a:spcAft>
                      </a:pPr>
                      <a:endParaRPr lang="sv-SE" sz="2400" b="0" dirty="0">
                        <a:solidFill>
                          <a:schemeClr val="bg1"/>
                        </a:solidFill>
                        <a:effectLst/>
                        <a:latin typeface="+mj-lt"/>
                        <a:ea typeface="Times New Roman"/>
                        <a:cs typeface="Times New Roman"/>
                      </a:endParaRPr>
                    </a:p>
                  </a:txBody>
                  <a:tcPr marL="68580" marR="68580" marT="0" marB="0"/>
                </a:tc>
                <a:tc>
                  <a:txBody>
                    <a:bodyPr/>
                    <a:lstStyle/>
                    <a:p>
                      <a:pPr>
                        <a:lnSpc>
                          <a:spcPct val="115000"/>
                        </a:lnSpc>
                        <a:spcAft>
                          <a:spcPts val="0"/>
                        </a:spcAft>
                      </a:pPr>
                      <a:r>
                        <a:rPr lang="sv-SE" sz="2400" dirty="0">
                          <a:solidFill>
                            <a:schemeClr val="tx1"/>
                          </a:solidFill>
                          <a:effectLst/>
                        </a:rPr>
                        <a:t>Monica Swensån </a:t>
                      </a:r>
                      <a:endParaRPr lang="sv-SE" sz="2400" dirty="0">
                        <a:solidFill>
                          <a:schemeClr val="tx1"/>
                        </a:solidFill>
                        <a:effectLst/>
                        <a:latin typeface="Calibri"/>
                        <a:ea typeface="Times New Roman"/>
                        <a:cs typeface="Times New Roman"/>
                      </a:endParaRPr>
                    </a:p>
                  </a:txBody>
                  <a:tcPr marL="68580" marR="68580" marT="0" marB="0"/>
                </a:tc>
                <a:tc>
                  <a:txBody>
                    <a:bodyPr/>
                    <a:lstStyle/>
                    <a:p>
                      <a:pPr>
                        <a:lnSpc>
                          <a:spcPct val="115000"/>
                        </a:lnSpc>
                        <a:spcAft>
                          <a:spcPts val="0"/>
                        </a:spcAft>
                      </a:pPr>
                      <a:r>
                        <a:rPr lang="sv-SE" sz="2400" dirty="0">
                          <a:solidFill>
                            <a:schemeClr val="tx1"/>
                          </a:solidFill>
                          <a:effectLst/>
                        </a:rPr>
                        <a:t>2 år</a:t>
                      </a:r>
                      <a:endParaRPr lang="sv-SE" sz="2400" dirty="0">
                        <a:solidFill>
                          <a:schemeClr val="tx1"/>
                        </a:solidFill>
                        <a:effectLst/>
                        <a:latin typeface="Calibri"/>
                        <a:ea typeface="Times New Roman"/>
                        <a:cs typeface="Times New Roman"/>
                      </a:endParaRPr>
                    </a:p>
                  </a:txBody>
                  <a:tcPr marL="68580" marR="68580" marT="0" marB="0"/>
                </a:tc>
                <a:extLst>
                  <a:ext uri="{0D108BD9-81ED-4DB2-BD59-A6C34878D82A}">
                    <a16:rowId xmlns:a16="http://schemas.microsoft.com/office/drawing/2014/main" val="10002"/>
                  </a:ext>
                </a:extLst>
              </a:tr>
              <a:tr h="414944">
                <a:tc>
                  <a:txBody>
                    <a:bodyPr/>
                    <a:lstStyle/>
                    <a:p>
                      <a:pPr>
                        <a:lnSpc>
                          <a:spcPct val="115000"/>
                        </a:lnSpc>
                        <a:spcAft>
                          <a:spcPts val="0"/>
                        </a:spcAft>
                      </a:pPr>
                      <a:r>
                        <a:rPr lang="sv-SE" sz="2400" b="0" dirty="0">
                          <a:solidFill>
                            <a:schemeClr val="bg1"/>
                          </a:solidFill>
                          <a:effectLst/>
                          <a:latin typeface="+mj-lt"/>
                        </a:rPr>
                        <a:t>Suppleant</a:t>
                      </a:r>
                      <a:endParaRPr lang="sv-SE" sz="2400" b="0" dirty="0">
                        <a:solidFill>
                          <a:schemeClr val="bg1"/>
                        </a:solidFill>
                        <a:effectLst/>
                        <a:latin typeface="+mj-lt"/>
                        <a:ea typeface="Times New Roman"/>
                        <a:cs typeface="Times New Roman"/>
                      </a:endParaRPr>
                    </a:p>
                  </a:txBody>
                  <a:tcPr marL="68580" marR="68580" marT="0" marB="0"/>
                </a:tc>
                <a:tc>
                  <a:txBody>
                    <a:bodyPr/>
                    <a:lstStyle/>
                    <a:p>
                      <a:pPr>
                        <a:lnSpc>
                          <a:spcPct val="115000"/>
                        </a:lnSpc>
                        <a:spcAft>
                          <a:spcPts val="0"/>
                        </a:spcAft>
                      </a:pPr>
                      <a:r>
                        <a:rPr lang="sv-SE" sz="2400" dirty="0">
                          <a:solidFill>
                            <a:schemeClr val="tx1"/>
                          </a:solidFill>
                          <a:effectLst/>
                        </a:rPr>
                        <a:t>Pauli Björklund </a:t>
                      </a:r>
                      <a:endParaRPr lang="sv-SE" sz="2400" dirty="0">
                        <a:solidFill>
                          <a:schemeClr val="tx1"/>
                        </a:solidFill>
                        <a:effectLst/>
                        <a:latin typeface="Calibri"/>
                        <a:ea typeface="Times New Roman"/>
                        <a:cs typeface="Times New Roman"/>
                      </a:endParaRPr>
                    </a:p>
                  </a:txBody>
                  <a:tcPr marL="68580" marR="68580" marT="0" marB="0"/>
                </a:tc>
                <a:tc>
                  <a:txBody>
                    <a:bodyPr/>
                    <a:lstStyle/>
                    <a:p>
                      <a:pPr>
                        <a:lnSpc>
                          <a:spcPct val="115000"/>
                        </a:lnSpc>
                        <a:spcAft>
                          <a:spcPts val="0"/>
                        </a:spcAft>
                      </a:pPr>
                      <a:r>
                        <a:rPr lang="sv-SE" sz="2400" dirty="0">
                          <a:solidFill>
                            <a:schemeClr val="tx1"/>
                          </a:solidFill>
                          <a:effectLst/>
                        </a:rPr>
                        <a:t>1 år</a:t>
                      </a:r>
                      <a:endParaRPr lang="sv-SE" sz="2400" dirty="0">
                        <a:solidFill>
                          <a:schemeClr val="tx1"/>
                        </a:solidFill>
                        <a:effectLst/>
                        <a:latin typeface="Calibri"/>
                        <a:ea typeface="Times New Roman"/>
                        <a:cs typeface="Times New Roman"/>
                      </a:endParaRPr>
                    </a:p>
                  </a:txBody>
                  <a:tcPr marL="68580" marR="68580" marT="0" marB="0"/>
                </a:tc>
                <a:extLst>
                  <a:ext uri="{0D108BD9-81ED-4DB2-BD59-A6C34878D82A}">
                    <a16:rowId xmlns:a16="http://schemas.microsoft.com/office/drawing/2014/main" val="10003"/>
                  </a:ext>
                </a:extLst>
              </a:tr>
            </a:tbl>
          </a:graphicData>
        </a:graphic>
      </p:graphicFrame>
      <p:sp>
        <p:nvSpPr>
          <p:cNvPr id="3" name="Platshållare för datum 2"/>
          <p:cNvSpPr>
            <a:spLocks noGrp="1"/>
          </p:cNvSpPr>
          <p:nvPr>
            <p:ph type="dt" sz="half" idx="10"/>
          </p:nvPr>
        </p:nvSpPr>
        <p:spPr/>
        <p:txBody>
          <a:bodyPr/>
          <a:lstStyle/>
          <a:p>
            <a:r>
              <a:rPr lang="sv-SE" dirty="0"/>
              <a:t>2020-05-14</a:t>
            </a:r>
          </a:p>
        </p:txBody>
      </p:sp>
      <p:sp>
        <p:nvSpPr>
          <p:cNvPr id="6" name="Platshållare för sidfot 5"/>
          <p:cNvSpPr>
            <a:spLocks noGrp="1"/>
          </p:cNvSpPr>
          <p:nvPr>
            <p:ph type="ftr" sz="quarter" idx="11"/>
          </p:nvPr>
        </p:nvSpPr>
        <p:spPr/>
        <p:txBody>
          <a:bodyPr/>
          <a:lstStyle/>
          <a:p>
            <a:r>
              <a:rPr lang="sv-SE" dirty="0"/>
              <a:t>Anna Sjörs</a:t>
            </a:r>
          </a:p>
        </p:txBody>
      </p:sp>
      <p:sp>
        <p:nvSpPr>
          <p:cNvPr id="7" name="Platshållare för bildnummer 6"/>
          <p:cNvSpPr>
            <a:spLocks noGrp="1"/>
          </p:cNvSpPr>
          <p:nvPr>
            <p:ph type="sldNum" sz="quarter" idx="12"/>
          </p:nvPr>
        </p:nvSpPr>
        <p:spPr/>
        <p:txBody>
          <a:bodyPr/>
          <a:lstStyle/>
          <a:p>
            <a:fld id="{FEDEBAD5-383D-4186-AF58-22AD7E29818F}" type="slidenum">
              <a:rPr lang="sv-SE" smtClean="0"/>
              <a:t>13</a:t>
            </a:fld>
            <a:endParaRPr lang="sv-SE" dirty="0"/>
          </a:p>
        </p:txBody>
      </p:sp>
    </p:spTree>
    <p:extLst>
      <p:ext uri="{BB962C8B-B14F-4D97-AF65-F5344CB8AC3E}">
        <p14:creationId xmlns:p14="http://schemas.microsoft.com/office/powerpoint/2010/main" val="35943094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ubrik 3"/>
          <p:cNvSpPr>
            <a:spLocks noGrp="1"/>
          </p:cNvSpPr>
          <p:nvPr>
            <p:ph type="title"/>
          </p:nvPr>
        </p:nvSpPr>
        <p:spPr>
          <a:xfrm>
            <a:off x="1979712" y="537642"/>
            <a:ext cx="6512511" cy="1224136"/>
          </a:xfrm>
        </p:spPr>
        <p:txBody>
          <a:bodyPr/>
          <a:lstStyle/>
          <a:p>
            <a:pPr marL="0" indent="0">
              <a:buNone/>
            </a:pPr>
            <a:r>
              <a:rPr lang="sv-SE" dirty="0"/>
              <a:t>Val av valberedning</a:t>
            </a:r>
          </a:p>
        </p:txBody>
      </p:sp>
      <p:sp>
        <p:nvSpPr>
          <p:cNvPr id="2" name="textruta 1"/>
          <p:cNvSpPr txBox="1"/>
          <p:nvPr/>
        </p:nvSpPr>
        <p:spPr>
          <a:xfrm>
            <a:off x="539552" y="548680"/>
            <a:ext cx="1944216" cy="523220"/>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r>
              <a:rPr lang="sv-SE" sz="2800" b="1" dirty="0"/>
              <a:t>PUNKT 10</a:t>
            </a:r>
          </a:p>
        </p:txBody>
      </p:sp>
      <p:graphicFrame>
        <p:nvGraphicFramePr>
          <p:cNvPr id="5" name="Tabell 4"/>
          <p:cNvGraphicFramePr>
            <a:graphicFrameLocks noGrp="1"/>
          </p:cNvGraphicFramePr>
          <p:nvPr>
            <p:extLst>
              <p:ext uri="{D42A27DB-BD31-4B8C-83A1-F6EECF244321}">
                <p14:modId xmlns:p14="http://schemas.microsoft.com/office/powerpoint/2010/main" val="3195230688"/>
              </p:ext>
            </p:extLst>
          </p:nvPr>
        </p:nvGraphicFramePr>
        <p:xfrm>
          <a:off x="683568" y="2069614"/>
          <a:ext cx="8136904" cy="2340166"/>
        </p:xfrm>
        <a:graphic>
          <a:graphicData uri="http://schemas.openxmlformats.org/drawingml/2006/table">
            <a:tbl>
              <a:tblPr firstRow="1" firstCol="1" bandRow="1">
                <a:tableStyleId>{5C22544A-7EE6-4342-B048-85BDC9FD1C3A}</a:tableStyleId>
              </a:tblPr>
              <a:tblGrid>
                <a:gridCol w="3096344">
                  <a:extLst>
                    <a:ext uri="{9D8B030D-6E8A-4147-A177-3AD203B41FA5}">
                      <a16:colId xmlns:a16="http://schemas.microsoft.com/office/drawing/2014/main" val="20000"/>
                    </a:ext>
                  </a:extLst>
                </a:gridCol>
                <a:gridCol w="3024336">
                  <a:extLst>
                    <a:ext uri="{9D8B030D-6E8A-4147-A177-3AD203B41FA5}">
                      <a16:colId xmlns:a16="http://schemas.microsoft.com/office/drawing/2014/main" val="20001"/>
                    </a:ext>
                  </a:extLst>
                </a:gridCol>
                <a:gridCol w="2016224">
                  <a:extLst>
                    <a:ext uri="{9D8B030D-6E8A-4147-A177-3AD203B41FA5}">
                      <a16:colId xmlns:a16="http://schemas.microsoft.com/office/drawing/2014/main" val="20002"/>
                    </a:ext>
                  </a:extLst>
                </a:gridCol>
              </a:tblGrid>
              <a:tr h="207258">
                <a:tc>
                  <a:txBody>
                    <a:bodyPr/>
                    <a:lstStyle/>
                    <a:p>
                      <a:pPr>
                        <a:lnSpc>
                          <a:spcPct val="115000"/>
                        </a:lnSpc>
                        <a:spcAft>
                          <a:spcPts val="0"/>
                        </a:spcAft>
                      </a:pPr>
                      <a:r>
                        <a:rPr lang="sv-SE" sz="2800" dirty="0">
                          <a:solidFill>
                            <a:schemeClr val="lt1"/>
                          </a:solidFill>
                          <a:effectLst/>
                          <a:latin typeface="+mn-lt"/>
                          <a:ea typeface="+mn-ea"/>
                          <a:cs typeface="+mn-cs"/>
                        </a:rPr>
                        <a:t>Funktion</a:t>
                      </a:r>
                      <a:endParaRPr lang="sv-SE" sz="2000" dirty="0">
                        <a:solidFill>
                          <a:srgbClr val="365F91"/>
                        </a:solidFill>
                        <a:effectLst/>
                        <a:latin typeface="Calibri"/>
                        <a:ea typeface="Times New Roman"/>
                        <a:cs typeface="Times New Roman"/>
                      </a:endParaRPr>
                    </a:p>
                  </a:txBody>
                  <a:tcPr marL="68580" marR="68580" marT="0" marB="0"/>
                </a:tc>
                <a:tc>
                  <a:txBody>
                    <a:bodyPr/>
                    <a:lstStyle/>
                    <a:p>
                      <a:pPr>
                        <a:lnSpc>
                          <a:spcPct val="115000"/>
                        </a:lnSpc>
                        <a:spcAft>
                          <a:spcPts val="0"/>
                        </a:spcAft>
                      </a:pPr>
                      <a:r>
                        <a:rPr lang="sv-SE" sz="2800" dirty="0">
                          <a:effectLst/>
                        </a:rPr>
                        <a:t>Kandidat</a:t>
                      </a:r>
                      <a:endParaRPr lang="sv-SE" sz="2000" dirty="0">
                        <a:solidFill>
                          <a:srgbClr val="365F91"/>
                        </a:solidFill>
                        <a:effectLst/>
                        <a:latin typeface="Calibri"/>
                        <a:ea typeface="Times New Roman"/>
                        <a:cs typeface="Times New Roman"/>
                      </a:endParaRPr>
                    </a:p>
                  </a:txBody>
                  <a:tcPr marL="68580" marR="68580" marT="0" marB="0"/>
                </a:tc>
                <a:tc>
                  <a:txBody>
                    <a:bodyPr/>
                    <a:lstStyle/>
                    <a:p>
                      <a:pPr>
                        <a:lnSpc>
                          <a:spcPct val="115000"/>
                        </a:lnSpc>
                        <a:spcAft>
                          <a:spcPts val="0"/>
                        </a:spcAft>
                      </a:pPr>
                      <a:r>
                        <a:rPr lang="sv-SE" sz="2800" dirty="0">
                          <a:effectLst/>
                        </a:rPr>
                        <a:t>Period</a:t>
                      </a:r>
                      <a:endParaRPr lang="sv-SE" sz="2000" dirty="0">
                        <a:solidFill>
                          <a:srgbClr val="365F91"/>
                        </a:solidFill>
                        <a:effectLst/>
                        <a:latin typeface="Calibri"/>
                        <a:ea typeface="Times New Roman"/>
                        <a:cs typeface="Times New Roman"/>
                      </a:endParaRPr>
                    </a:p>
                  </a:txBody>
                  <a:tcPr marL="68580" marR="68580" marT="0" marB="0"/>
                </a:tc>
                <a:extLst>
                  <a:ext uri="{0D108BD9-81ED-4DB2-BD59-A6C34878D82A}">
                    <a16:rowId xmlns:a16="http://schemas.microsoft.com/office/drawing/2014/main" val="10000"/>
                  </a:ext>
                </a:extLst>
              </a:tr>
              <a:tr h="414944">
                <a:tc>
                  <a:txBody>
                    <a:bodyPr/>
                    <a:lstStyle/>
                    <a:p>
                      <a:pPr>
                        <a:lnSpc>
                          <a:spcPct val="115000"/>
                        </a:lnSpc>
                        <a:spcAft>
                          <a:spcPts val="0"/>
                        </a:spcAft>
                      </a:pPr>
                      <a:r>
                        <a:rPr lang="sv-SE" sz="2800" b="1" dirty="0">
                          <a:solidFill>
                            <a:schemeClr val="bg1"/>
                          </a:solidFill>
                          <a:effectLst/>
                          <a:latin typeface="+mj-lt"/>
                        </a:rPr>
                        <a:t>Sammankallande</a:t>
                      </a:r>
                      <a:endParaRPr lang="sv-SE" sz="2800" b="1" dirty="0">
                        <a:solidFill>
                          <a:schemeClr val="bg1"/>
                        </a:solidFill>
                        <a:effectLst/>
                        <a:latin typeface="+mj-lt"/>
                        <a:ea typeface="Times New Roman"/>
                        <a:cs typeface="Times New Roman"/>
                      </a:endParaRPr>
                    </a:p>
                  </a:txBody>
                  <a:tcPr marL="68580" marR="68580" marT="0" marB="0"/>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sv-SE" sz="2800" dirty="0">
                          <a:solidFill>
                            <a:schemeClr val="tx1"/>
                          </a:solidFill>
                          <a:effectLst/>
                          <a:latin typeface="+mn-lt"/>
                        </a:rPr>
                        <a:t>Anna Grenholm</a:t>
                      </a:r>
                      <a:endParaRPr lang="sv-SE" sz="2800" dirty="0">
                        <a:solidFill>
                          <a:schemeClr val="tx1"/>
                        </a:solidFill>
                        <a:effectLst/>
                        <a:latin typeface="+mn-lt"/>
                        <a:ea typeface="Times New Roman"/>
                        <a:cs typeface="Times New Roman"/>
                      </a:endParaRPr>
                    </a:p>
                    <a:p>
                      <a:pPr>
                        <a:lnSpc>
                          <a:spcPct val="115000"/>
                        </a:lnSpc>
                        <a:spcAft>
                          <a:spcPts val="0"/>
                        </a:spcAft>
                      </a:pPr>
                      <a:endParaRPr lang="sv-SE" sz="2800" dirty="0">
                        <a:solidFill>
                          <a:schemeClr val="tx1"/>
                        </a:solidFill>
                        <a:effectLst/>
                        <a:latin typeface="+mn-lt"/>
                        <a:ea typeface="Times New Roman"/>
                        <a:cs typeface="Times New Roman"/>
                      </a:endParaRPr>
                    </a:p>
                  </a:txBody>
                  <a:tcPr marL="68580" marR="68580" marT="0" marB="0"/>
                </a:tc>
                <a:tc>
                  <a:txBody>
                    <a:bodyPr/>
                    <a:lstStyle/>
                    <a:p>
                      <a:pPr>
                        <a:lnSpc>
                          <a:spcPct val="115000"/>
                        </a:lnSpc>
                        <a:spcAft>
                          <a:spcPts val="0"/>
                        </a:spcAft>
                      </a:pPr>
                      <a:r>
                        <a:rPr lang="sv-SE" sz="2400" dirty="0">
                          <a:solidFill>
                            <a:schemeClr val="tx1"/>
                          </a:solidFill>
                          <a:effectLst/>
                        </a:rPr>
                        <a:t>2 år</a:t>
                      </a:r>
                      <a:endParaRPr lang="sv-SE" sz="2400" dirty="0">
                        <a:solidFill>
                          <a:schemeClr val="tx1"/>
                        </a:solidFill>
                        <a:effectLst/>
                        <a:latin typeface="Calibri"/>
                        <a:ea typeface="Times New Roman"/>
                        <a:cs typeface="Times New Roman"/>
                      </a:endParaRPr>
                    </a:p>
                  </a:txBody>
                  <a:tcPr marL="68580" marR="68580" marT="0" marB="0"/>
                </a:tc>
                <a:extLst>
                  <a:ext uri="{0D108BD9-81ED-4DB2-BD59-A6C34878D82A}">
                    <a16:rowId xmlns:a16="http://schemas.microsoft.com/office/drawing/2014/main" val="10001"/>
                  </a:ext>
                </a:extLst>
              </a:tr>
              <a:tr h="403800">
                <a:tc>
                  <a:txBody>
                    <a:bodyPr/>
                    <a:lstStyle/>
                    <a:p>
                      <a:pPr>
                        <a:lnSpc>
                          <a:spcPct val="115000"/>
                        </a:lnSpc>
                        <a:spcAft>
                          <a:spcPts val="0"/>
                        </a:spcAft>
                      </a:pPr>
                      <a:endParaRPr lang="sv-SE" sz="2800" dirty="0">
                        <a:solidFill>
                          <a:schemeClr val="bg1"/>
                        </a:solidFill>
                        <a:effectLst/>
                        <a:latin typeface="+mj-lt"/>
                        <a:ea typeface="Times New Roman"/>
                        <a:cs typeface="Times New Roman"/>
                      </a:endParaRPr>
                    </a:p>
                  </a:txBody>
                  <a:tcPr marL="68580" marR="68580" marT="0" marB="0"/>
                </a:tc>
                <a:tc>
                  <a:txBody>
                    <a:bodyPr/>
                    <a:lstStyle/>
                    <a:p>
                      <a:pPr>
                        <a:lnSpc>
                          <a:spcPct val="115000"/>
                        </a:lnSpc>
                        <a:spcAft>
                          <a:spcPts val="0"/>
                        </a:spcAft>
                      </a:pPr>
                      <a:r>
                        <a:rPr lang="sv-SE" sz="2800" dirty="0">
                          <a:solidFill>
                            <a:schemeClr val="tx1"/>
                          </a:solidFill>
                          <a:effectLst/>
                          <a:latin typeface="+mn-lt"/>
                        </a:rPr>
                        <a:t>Johannes Ainegren</a:t>
                      </a:r>
                      <a:endParaRPr lang="sv-SE" sz="2800" dirty="0">
                        <a:solidFill>
                          <a:schemeClr val="tx1"/>
                        </a:solidFill>
                        <a:effectLst/>
                        <a:latin typeface="+mn-lt"/>
                        <a:ea typeface="Times New Roman"/>
                        <a:cs typeface="Times New Roman"/>
                      </a:endParaRPr>
                    </a:p>
                  </a:txBody>
                  <a:tcPr marL="68580" marR="68580" marT="0" marB="0"/>
                </a:tc>
                <a:tc>
                  <a:txBody>
                    <a:bodyPr/>
                    <a:lstStyle/>
                    <a:p>
                      <a:pPr>
                        <a:lnSpc>
                          <a:spcPct val="115000"/>
                        </a:lnSpc>
                        <a:spcAft>
                          <a:spcPts val="0"/>
                        </a:spcAft>
                      </a:pPr>
                      <a:r>
                        <a:rPr lang="sv-SE" sz="2400" dirty="0">
                          <a:solidFill>
                            <a:schemeClr val="tx1"/>
                          </a:solidFill>
                          <a:effectLst/>
                        </a:rPr>
                        <a:t>1 år</a:t>
                      </a:r>
                      <a:endParaRPr lang="sv-SE" sz="2400" dirty="0">
                        <a:solidFill>
                          <a:schemeClr val="tx1"/>
                        </a:solidFill>
                        <a:effectLst/>
                        <a:latin typeface="Calibri"/>
                        <a:ea typeface="Times New Roman"/>
                        <a:cs typeface="Times New Roman"/>
                      </a:endParaRPr>
                    </a:p>
                  </a:txBody>
                  <a:tcPr marL="68580" marR="68580" marT="0" marB="0"/>
                </a:tc>
                <a:extLst>
                  <a:ext uri="{0D108BD9-81ED-4DB2-BD59-A6C34878D82A}">
                    <a16:rowId xmlns:a16="http://schemas.microsoft.com/office/drawing/2014/main" val="10002"/>
                  </a:ext>
                </a:extLst>
              </a:tr>
            </a:tbl>
          </a:graphicData>
        </a:graphic>
      </p:graphicFrame>
      <p:sp>
        <p:nvSpPr>
          <p:cNvPr id="3" name="Platshållare för datum 2"/>
          <p:cNvSpPr>
            <a:spLocks noGrp="1"/>
          </p:cNvSpPr>
          <p:nvPr>
            <p:ph type="dt" sz="half" idx="10"/>
          </p:nvPr>
        </p:nvSpPr>
        <p:spPr/>
        <p:txBody>
          <a:bodyPr/>
          <a:lstStyle/>
          <a:p>
            <a:r>
              <a:rPr lang="sv-SE" dirty="0"/>
              <a:t>2020-05-14</a:t>
            </a:r>
          </a:p>
        </p:txBody>
      </p:sp>
      <p:sp>
        <p:nvSpPr>
          <p:cNvPr id="6" name="Platshållare för sidfot 5"/>
          <p:cNvSpPr>
            <a:spLocks noGrp="1"/>
          </p:cNvSpPr>
          <p:nvPr>
            <p:ph type="ftr" sz="quarter" idx="11"/>
          </p:nvPr>
        </p:nvSpPr>
        <p:spPr/>
        <p:txBody>
          <a:bodyPr/>
          <a:lstStyle/>
          <a:p>
            <a:r>
              <a:rPr lang="sv-SE" dirty="0"/>
              <a:t>Anna Sjörs</a:t>
            </a:r>
          </a:p>
        </p:txBody>
      </p:sp>
      <p:sp>
        <p:nvSpPr>
          <p:cNvPr id="7" name="Platshållare för bildnummer 6"/>
          <p:cNvSpPr>
            <a:spLocks noGrp="1"/>
          </p:cNvSpPr>
          <p:nvPr>
            <p:ph type="sldNum" sz="quarter" idx="12"/>
          </p:nvPr>
        </p:nvSpPr>
        <p:spPr/>
        <p:txBody>
          <a:bodyPr/>
          <a:lstStyle/>
          <a:p>
            <a:fld id="{FEDEBAD5-383D-4186-AF58-22AD7E29818F}" type="slidenum">
              <a:rPr lang="sv-SE" smtClean="0"/>
              <a:t>14</a:t>
            </a:fld>
            <a:endParaRPr lang="sv-SE" dirty="0"/>
          </a:p>
        </p:txBody>
      </p:sp>
    </p:spTree>
    <p:extLst>
      <p:ext uri="{BB962C8B-B14F-4D97-AF65-F5344CB8AC3E}">
        <p14:creationId xmlns:p14="http://schemas.microsoft.com/office/powerpoint/2010/main" val="25353727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latshållare för innehåll 2"/>
          <p:cNvSpPr>
            <a:spLocks noGrp="1"/>
          </p:cNvSpPr>
          <p:nvPr>
            <p:ph sz="quarter" idx="13"/>
          </p:nvPr>
        </p:nvSpPr>
        <p:spPr>
          <a:xfrm>
            <a:off x="1143000" y="1124744"/>
            <a:ext cx="7749480" cy="3081496"/>
          </a:xfrm>
        </p:spPr>
        <p:txBody>
          <a:bodyPr>
            <a:normAutofit fontScale="92500" lnSpcReduction="10000"/>
          </a:bodyPr>
          <a:lstStyle/>
          <a:p>
            <a:r>
              <a:rPr lang="sv-SE" sz="2800" dirty="0"/>
              <a:t>Fastställande av medlemsavgifter. </a:t>
            </a:r>
            <a:r>
              <a:rPr lang="sv-SE" sz="2800" i="1" dirty="0"/>
              <a:t>Styrelsens förslag- inga medlemsavgifter 2019-2020. Stämman ger uppdrag till styrelsen att utreda frågan om ev medlemsavgifter, vilka i så fall ska beslutas på stämman 2020 att gälla från 2021</a:t>
            </a:r>
          </a:p>
          <a:p>
            <a:r>
              <a:rPr lang="sv-SE" sz="2800" dirty="0"/>
              <a:t>Fastställande av arvoden. </a:t>
            </a:r>
            <a:r>
              <a:rPr lang="sv-SE" sz="2800" i="1" dirty="0"/>
              <a:t>Styrelsens förslag: Sammanträdesarvode på 800 kr/gång utgår till vardera revisor </a:t>
            </a:r>
          </a:p>
        </p:txBody>
      </p:sp>
      <p:sp>
        <p:nvSpPr>
          <p:cNvPr id="4" name="Rubrik 3"/>
          <p:cNvSpPr>
            <a:spLocks noGrp="1"/>
          </p:cNvSpPr>
          <p:nvPr>
            <p:ph type="title"/>
          </p:nvPr>
        </p:nvSpPr>
        <p:spPr>
          <a:xfrm>
            <a:off x="1115617" y="3933056"/>
            <a:ext cx="7190184" cy="1582112"/>
          </a:xfrm>
        </p:spPr>
        <p:txBody>
          <a:bodyPr/>
          <a:lstStyle/>
          <a:p>
            <a:pPr marL="0" indent="0">
              <a:buNone/>
            </a:pPr>
            <a:r>
              <a:rPr lang="sv-SE" dirty="0"/>
              <a:t>Klarälvens vattenråd stämma 2020</a:t>
            </a:r>
          </a:p>
        </p:txBody>
      </p:sp>
      <p:sp>
        <p:nvSpPr>
          <p:cNvPr id="5" name="textruta 4"/>
          <p:cNvSpPr txBox="1"/>
          <p:nvPr/>
        </p:nvSpPr>
        <p:spPr>
          <a:xfrm>
            <a:off x="3059832" y="332656"/>
            <a:ext cx="3744416" cy="523220"/>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r>
              <a:rPr lang="sv-SE" sz="2800" b="1" dirty="0"/>
              <a:t>PUNKT 11 och 12</a:t>
            </a:r>
          </a:p>
        </p:txBody>
      </p:sp>
      <p:sp>
        <p:nvSpPr>
          <p:cNvPr id="2" name="Platshållare för datum 1"/>
          <p:cNvSpPr>
            <a:spLocks noGrp="1"/>
          </p:cNvSpPr>
          <p:nvPr>
            <p:ph type="dt" sz="half" idx="10"/>
          </p:nvPr>
        </p:nvSpPr>
        <p:spPr/>
        <p:txBody>
          <a:bodyPr/>
          <a:lstStyle/>
          <a:p>
            <a:r>
              <a:rPr lang="sv-SE" dirty="0"/>
              <a:t>2020-05-14</a:t>
            </a:r>
          </a:p>
        </p:txBody>
      </p:sp>
      <p:sp>
        <p:nvSpPr>
          <p:cNvPr id="6" name="Platshållare för sidfot 5"/>
          <p:cNvSpPr>
            <a:spLocks noGrp="1"/>
          </p:cNvSpPr>
          <p:nvPr>
            <p:ph type="ftr" sz="quarter" idx="11"/>
          </p:nvPr>
        </p:nvSpPr>
        <p:spPr/>
        <p:txBody>
          <a:bodyPr/>
          <a:lstStyle/>
          <a:p>
            <a:r>
              <a:rPr lang="sv-SE" dirty="0"/>
              <a:t>Anna Sjörs</a:t>
            </a:r>
          </a:p>
        </p:txBody>
      </p:sp>
      <p:sp>
        <p:nvSpPr>
          <p:cNvPr id="7" name="Platshållare för bildnummer 6"/>
          <p:cNvSpPr>
            <a:spLocks noGrp="1"/>
          </p:cNvSpPr>
          <p:nvPr>
            <p:ph type="sldNum" sz="quarter" idx="12"/>
          </p:nvPr>
        </p:nvSpPr>
        <p:spPr/>
        <p:txBody>
          <a:bodyPr/>
          <a:lstStyle/>
          <a:p>
            <a:fld id="{FEDEBAD5-383D-4186-AF58-22AD7E29818F}" type="slidenum">
              <a:rPr lang="sv-SE" smtClean="0"/>
              <a:t>15</a:t>
            </a:fld>
            <a:endParaRPr lang="sv-SE" dirty="0"/>
          </a:p>
        </p:txBody>
      </p:sp>
    </p:spTree>
    <p:extLst>
      <p:ext uri="{BB962C8B-B14F-4D97-AF65-F5344CB8AC3E}">
        <p14:creationId xmlns:p14="http://schemas.microsoft.com/office/powerpoint/2010/main" val="9812628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a:xfrm>
            <a:off x="3016321" y="4414292"/>
            <a:ext cx="5815008" cy="1143000"/>
          </a:xfrm>
        </p:spPr>
        <p:txBody>
          <a:bodyPr/>
          <a:lstStyle/>
          <a:p>
            <a:pPr marL="0" indent="0">
              <a:buNone/>
            </a:pPr>
            <a:r>
              <a:rPr lang="sv-SE" sz="3600" dirty="0"/>
              <a:t>Programförklaring och verksamhetsplan 2020-2021</a:t>
            </a:r>
          </a:p>
        </p:txBody>
      </p:sp>
      <p:sp>
        <p:nvSpPr>
          <p:cNvPr id="3" name="Platshållare för innehåll 2"/>
          <p:cNvSpPr>
            <a:spLocks noGrp="1"/>
          </p:cNvSpPr>
          <p:nvPr>
            <p:ph sz="quarter" idx="13"/>
          </p:nvPr>
        </p:nvSpPr>
        <p:spPr>
          <a:xfrm>
            <a:off x="2825838" y="1412776"/>
            <a:ext cx="5991678" cy="2160240"/>
          </a:xfrm>
        </p:spPr>
        <p:txBody>
          <a:bodyPr>
            <a:normAutofit/>
          </a:bodyPr>
          <a:lstStyle/>
          <a:p>
            <a:pPr marL="45720" indent="0">
              <a:buNone/>
            </a:pPr>
            <a:r>
              <a:rPr lang="sv-SE" b="1" dirty="0"/>
              <a:t>Programförklaringen </a:t>
            </a:r>
            <a:r>
              <a:rPr lang="sv-SE" dirty="0"/>
              <a:t>syftar till att ge styrelsen stöd i sitt arbete.</a:t>
            </a:r>
          </a:p>
          <a:p>
            <a:pPr marL="45720" indent="0">
              <a:buNone/>
            </a:pPr>
            <a:r>
              <a:rPr lang="sv-SE" dirty="0"/>
              <a:t>Den består av sex målsättningar samt principer för val av projekt</a:t>
            </a:r>
          </a:p>
          <a:p>
            <a:pPr marL="45720" indent="0">
              <a:buNone/>
            </a:pPr>
            <a:r>
              <a:rPr lang="sv-SE" dirty="0"/>
              <a:t>I </a:t>
            </a:r>
            <a:r>
              <a:rPr lang="sv-SE" b="1" dirty="0"/>
              <a:t>verksamhetsplanen</a:t>
            </a:r>
            <a:r>
              <a:rPr lang="sv-SE" dirty="0"/>
              <a:t> planeras årets arbete</a:t>
            </a:r>
          </a:p>
        </p:txBody>
      </p:sp>
      <p:pic>
        <p:nvPicPr>
          <p:cNvPr id="4" name="Bildobjekt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9512" y="0"/>
            <a:ext cx="2649282" cy="6858000"/>
          </a:xfrm>
          <a:prstGeom prst="rect">
            <a:avLst/>
          </a:prstGeom>
        </p:spPr>
      </p:pic>
      <p:sp>
        <p:nvSpPr>
          <p:cNvPr id="6" name="textruta 5"/>
          <p:cNvSpPr txBox="1"/>
          <p:nvPr/>
        </p:nvSpPr>
        <p:spPr>
          <a:xfrm>
            <a:off x="3016321" y="692696"/>
            <a:ext cx="2808312" cy="523220"/>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r>
              <a:rPr lang="sv-SE" sz="2800" b="1" dirty="0"/>
              <a:t>PUNKT 13 </a:t>
            </a:r>
          </a:p>
        </p:txBody>
      </p:sp>
      <p:sp>
        <p:nvSpPr>
          <p:cNvPr id="7" name="Platshållare för datum 6"/>
          <p:cNvSpPr>
            <a:spLocks noGrp="1"/>
          </p:cNvSpPr>
          <p:nvPr>
            <p:ph type="dt" sz="half" idx="10"/>
          </p:nvPr>
        </p:nvSpPr>
        <p:spPr/>
        <p:txBody>
          <a:bodyPr/>
          <a:lstStyle/>
          <a:p>
            <a:r>
              <a:rPr lang="sv-SE" dirty="0"/>
              <a:t>2020-05-14</a:t>
            </a:r>
          </a:p>
        </p:txBody>
      </p:sp>
      <p:sp>
        <p:nvSpPr>
          <p:cNvPr id="8" name="Platshållare för sidfot 7"/>
          <p:cNvSpPr>
            <a:spLocks noGrp="1"/>
          </p:cNvSpPr>
          <p:nvPr>
            <p:ph type="ftr" sz="quarter" idx="11"/>
          </p:nvPr>
        </p:nvSpPr>
        <p:spPr/>
        <p:txBody>
          <a:bodyPr/>
          <a:lstStyle/>
          <a:p>
            <a:r>
              <a:rPr lang="sv-SE" dirty="0"/>
              <a:t>Anna Sjörs</a:t>
            </a:r>
          </a:p>
        </p:txBody>
      </p:sp>
      <p:sp>
        <p:nvSpPr>
          <p:cNvPr id="9" name="Platshållare för bildnummer 8"/>
          <p:cNvSpPr>
            <a:spLocks noGrp="1"/>
          </p:cNvSpPr>
          <p:nvPr>
            <p:ph type="sldNum" sz="quarter" idx="12"/>
          </p:nvPr>
        </p:nvSpPr>
        <p:spPr/>
        <p:txBody>
          <a:bodyPr/>
          <a:lstStyle/>
          <a:p>
            <a:fld id="{FEDEBAD5-383D-4186-AF58-22AD7E29818F}" type="slidenum">
              <a:rPr lang="sv-SE" smtClean="0"/>
              <a:t>16</a:t>
            </a:fld>
            <a:endParaRPr lang="sv-SE" dirty="0"/>
          </a:p>
        </p:txBody>
      </p:sp>
    </p:spTree>
    <p:extLst>
      <p:ext uri="{BB962C8B-B14F-4D97-AF65-F5344CB8AC3E}">
        <p14:creationId xmlns:p14="http://schemas.microsoft.com/office/powerpoint/2010/main" val="14717439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a:xfrm>
            <a:off x="2339752" y="188640"/>
            <a:ext cx="6512511" cy="1143000"/>
          </a:xfrm>
        </p:spPr>
        <p:txBody>
          <a:bodyPr/>
          <a:lstStyle/>
          <a:p>
            <a:pPr marL="0" indent="0">
              <a:buNone/>
            </a:pPr>
            <a:r>
              <a:rPr lang="sv-SE" sz="2800" dirty="0">
                <a:solidFill>
                  <a:schemeClr val="tx1"/>
                </a:solidFill>
              </a:rPr>
              <a:t>Programförklaring</a:t>
            </a:r>
          </a:p>
        </p:txBody>
      </p:sp>
      <p:sp>
        <p:nvSpPr>
          <p:cNvPr id="3" name="Platshållare för innehåll 2"/>
          <p:cNvSpPr>
            <a:spLocks noGrp="1"/>
          </p:cNvSpPr>
          <p:nvPr>
            <p:ph sz="quarter" idx="13"/>
          </p:nvPr>
        </p:nvSpPr>
        <p:spPr>
          <a:xfrm>
            <a:off x="827584" y="908721"/>
            <a:ext cx="8209930" cy="5688632"/>
          </a:xfrm>
        </p:spPr>
        <p:txBody>
          <a:bodyPr>
            <a:normAutofit/>
          </a:bodyPr>
          <a:lstStyle/>
          <a:p>
            <a:pPr marL="45720" indent="0">
              <a:buNone/>
            </a:pPr>
            <a:r>
              <a:rPr lang="sv-SE" dirty="0"/>
              <a:t>Mål 4: Styrelsen ska finna arbetsformer som långsiktigt utvecklar verksamheten. Det kan vara att koordinera arbetet över kommungränser, samverkan med de lokala fiskevårdsområdesföreningarna och andra lokala aktörer och kommuner för att hjälpa dem driva prioriterade projekt. För att ett långsiktigt arbete ska kunna </a:t>
            </a:r>
            <a:r>
              <a:rPr lang="sv-SE" u="sng" dirty="0"/>
              <a:t>önskar vi att en gemensam tjänst inrättas</a:t>
            </a:r>
            <a:r>
              <a:rPr lang="sv-SE" dirty="0"/>
              <a:t>. Tjänsten ska vara en resurs till vattenrådet och arbeta med projekt inom hela avrinningsområdet. </a:t>
            </a:r>
            <a:r>
              <a:rPr lang="sv-SE" b="1" i="1" dirty="0"/>
              <a:t>Tjänsten ska finansieras av vattenrådet och de ingående kommunerna</a:t>
            </a:r>
            <a:r>
              <a:rPr lang="sv-SE" dirty="0"/>
              <a:t>. (Modifierat)</a:t>
            </a:r>
          </a:p>
          <a:p>
            <a:pPr marL="45720" indent="0">
              <a:buNone/>
            </a:pPr>
            <a:endParaRPr lang="sv-SE" sz="1800" dirty="0"/>
          </a:p>
        </p:txBody>
      </p:sp>
      <p:sp>
        <p:nvSpPr>
          <p:cNvPr id="6" name="Platshållare för datum 5"/>
          <p:cNvSpPr>
            <a:spLocks noGrp="1"/>
          </p:cNvSpPr>
          <p:nvPr>
            <p:ph type="dt" sz="half" idx="10"/>
          </p:nvPr>
        </p:nvSpPr>
        <p:spPr/>
        <p:txBody>
          <a:bodyPr/>
          <a:lstStyle/>
          <a:p>
            <a:r>
              <a:rPr lang="sv-SE" dirty="0"/>
              <a:t>2020-05-14</a:t>
            </a:r>
          </a:p>
        </p:txBody>
      </p:sp>
      <p:sp>
        <p:nvSpPr>
          <p:cNvPr id="7" name="Platshållare för sidfot 6"/>
          <p:cNvSpPr>
            <a:spLocks noGrp="1"/>
          </p:cNvSpPr>
          <p:nvPr>
            <p:ph type="ftr" sz="quarter" idx="11"/>
          </p:nvPr>
        </p:nvSpPr>
        <p:spPr/>
        <p:txBody>
          <a:bodyPr/>
          <a:lstStyle/>
          <a:p>
            <a:r>
              <a:rPr lang="sv-SE" dirty="0"/>
              <a:t>Anna Sjörs</a:t>
            </a:r>
          </a:p>
        </p:txBody>
      </p:sp>
      <p:sp>
        <p:nvSpPr>
          <p:cNvPr id="8" name="Platshållare för bildnummer 7"/>
          <p:cNvSpPr>
            <a:spLocks noGrp="1"/>
          </p:cNvSpPr>
          <p:nvPr>
            <p:ph type="sldNum" sz="quarter" idx="12"/>
          </p:nvPr>
        </p:nvSpPr>
        <p:spPr/>
        <p:txBody>
          <a:bodyPr/>
          <a:lstStyle/>
          <a:p>
            <a:fld id="{FEDEBAD5-383D-4186-AF58-22AD7E29818F}" type="slidenum">
              <a:rPr lang="sv-SE" smtClean="0"/>
              <a:t>17</a:t>
            </a:fld>
            <a:endParaRPr lang="sv-SE" dirty="0"/>
          </a:p>
        </p:txBody>
      </p:sp>
      <p:sp>
        <p:nvSpPr>
          <p:cNvPr id="11" name="textruta 10">
            <a:extLst>
              <a:ext uri="{FF2B5EF4-FFF2-40B4-BE49-F238E27FC236}">
                <a16:creationId xmlns:a16="http://schemas.microsoft.com/office/drawing/2014/main" id="{70F147C8-E1B0-41FA-9A18-F38FA42AD6AC}"/>
              </a:ext>
            </a:extLst>
          </p:cNvPr>
          <p:cNvSpPr txBox="1"/>
          <p:nvPr/>
        </p:nvSpPr>
        <p:spPr>
          <a:xfrm>
            <a:off x="3363759" y="5027330"/>
            <a:ext cx="2232248" cy="523220"/>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r>
              <a:rPr lang="sv-SE" sz="2800" b="1" dirty="0"/>
              <a:t>PUNKT 13 a</a:t>
            </a:r>
          </a:p>
        </p:txBody>
      </p:sp>
    </p:spTree>
    <p:extLst>
      <p:ext uri="{BB962C8B-B14F-4D97-AF65-F5344CB8AC3E}">
        <p14:creationId xmlns:p14="http://schemas.microsoft.com/office/powerpoint/2010/main" val="4053426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a:xfrm>
            <a:off x="2627784" y="5733256"/>
            <a:ext cx="6245344" cy="501992"/>
          </a:xfrm>
        </p:spPr>
        <p:txBody>
          <a:bodyPr/>
          <a:lstStyle/>
          <a:p>
            <a:pPr marL="0" indent="0">
              <a:buNone/>
            </a:pPr>
            <a:r>
              <a:rPr lang="sv-SE" sz="3200" dirty="0"/>
              <a:t>Våra prioriteringar</a:t>
            </a:r>
            <a:br>
              <a:rPr lang="sv-SE" sz="3200" dirty="0"/>
            </a:br>
            <a:r>
              <a:rPr lang="sv-SE" sz="3200" dirty="0"/>
              <a:t>Klarälvens VR</a:t>
            </a:r>
          </a:p>
        </p:txBody>
      </p:sp>
      <p:sp>
        <p:nvSpPr>
          <p:cNvPr id="3" name="Platshållare för innehåll 2"/>
          <p:cNvSpPr>
            <a:spLocks noGrp="1"/>
          </p:cNvSpPr>
          <p:nvPr>
            <p:ph sz="quarter" idx="13"/>
          </p:nvPr>
        </p:nvSpPr>
        <p:spPr>
          <a:xfrm>
            <a:off x="2915816" y="476673"/>
            <a:ext cx="6048672" cy="4554840"/>
          </a:xfrm>
        </p:spPr>
        <p:txBody>
          <a:bodyPr>
            <a:normAutofit fontScale="70000" lnSpcReduction="20000"/>
          </a:bodyPr>
          <a:lstStyle/>
          <a:p>
            <a:pPr marL="45720" indent="0">
              <a:buNone/>
            </a:pPr>
            <a:r>
              <a:rPr lang="sv-SE" i="1" dirty="0"/>
              <a:t>Följande prioriteringar gäller för vårt arbete fram till 2021: </a:t>
            </a:r>
            <a:endParaRPr lang="sv-SE" dirty="0"/>
          </a:p>
          <a:p>
            <a:r>
              <a:rPr lang="sv-SE" dirty="0"/>
              <a:t>Projekt som syftar till att </a:t>
            </a:r>
            <a:r>
              <a:rPr lang="sv-SE" b="1" dirty="0"/>
              <a:t>gynna Klarälvslax och öring </a:t>
            </a:r>
            <a:r>
              <a:rPr lang="sv-SE" dirty="0"/>
              <a:t>prioriteras. Här ingår biotopförbättringar i biflöden till Klarälven uppströms Edsforsen med potential prioriteras för laxlek. </a:t>
            </a:r>
          </a:p>
          <a:p>
            <a:r>
              <a:rPr lang="sv-SE" dirty="0"/>
              <a:t>Projekt där vattenrådet kan göra skillnad genom att </a:t>
            </a:r>
            <a:r>
              <a:rPr lang="sv-SE" b="1" dirty="0"/>
              <a:t>skapa samverkan och koncensus </a:t>
            </a:r>
            <a:r>
              <a:rPr lang="sv-SE" dirty="0"/>
              <a:t>mellan olika intressen/organisationer/över gränser har prioritet. </a:t>
            </a:r>
          </a:p>
          <a:p>
            <a:r>
              <a:rPr lang="sv-SE" dirty="0"/>
              <a:t>Projekt ska väljas ut som har intresse för en </a:t>
            </a:r>
            <a:r>
              <a:rPr lang="sv-SE" b="1" dirty="0"/>
              <a:t>bred grupp av våra medlemmar. </a:t>
            </a:r>
          </a:p>
          <a:p>
            <a:r>
              <a:rPr lang="sv-SE" dirty="0"/>
              <a:t>Vattensystem med stor nytta för kraftproduktion prioriteras för kraft. </a:t>
            </a:r>
          </a:p>
          <a:p>
            <a:r>
              <a:rPr lang="sv-SE" dirty="0"/>
              <a:t>Vatten med dammar som idag saknar kraftnytta ska prioriteras för utrivning. </a:t>
            </a:r>
          </a:p>
          <a:p>
            <a:r>
              <a:rPr lang="sv-SE" dirty="0"/>
              <a:t>Vi ska prioritera arbetet med att ta fram lokala åtgärdsplaner med syftet att uppnå ”God ekologisk status” i </a:t>
            </a:r>
            <a:r>
              <a:rPr lang="sv-SE" b="1" dirty="0"/>
              <a:t>vatten med höga naturvärden och som inte regleras för större kraftnytta</a:t>
            </a:r>
            <a:r>
              <a:rPr lang="sv-SE" dirty="0"/>
              <a:t>. </a:t>
            </a:r>
          </a:p>
          <a:p>
            <a:r>
              <a:rPr lang="sv-SE" dirty="0"/>
              <a:t>Vatten med viktiga mål-arter utöver Klarälvslax och öring prioriteras med åtgärder för att gynna dessa arter, t.ex. flodpärlmussla, storröding, flodkräfta och en stark lokal öringstam. </a:t>
            </a:r>
          </a:p>
          <a:p>
            <a:pPr marL="45720" indent="0">
              <a:buNone/>
            </a:pPr>
            <a:endParaRPr lang="sv-SE" dirty="0"/>
          </a:p>
        </p:txBody>
      </p:sp>
      <p:sp>
        <p:nvSpPr>
          <p:cNvPr id="5" name="textruta 4"/>
          <p:cNvSpPr txBox="1"/>
          <p:nvPr/>
        </p:nvSpPr>
        <p:spPr>
          <a:xfrm>
            <a:off x="6084168" y="5031513"/>
            <a:ext cx="2232248" cy="523220"/>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r>
              <a:rPr lang="sv-SE" sz="2800" b="1" dirty="0"/>
              <a:t>PUNKT 13 a</a:t>
            </a:r>
          </a:p>
        </p:txBody>
      </p:sp>
      <p:pic>
        <p:nvPicPr>
          <p:cNvPr id="4" name="Bildobjekt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70"/>
            <a:ext cx="2649282" cy="6858000"/>
          </a:xfrm>
          <a:prstGeom prst="rect">
            <a:avLst/>
          </a:prstGeom>
        </p:spPr>
      </p:pic>
      <p:sp>
        <p:nvSpPr>
          <p:cNvPr id="6" name="Platshållare för datum 5"/>
          <p:cNvSpPr>
            <a:spLocks noGrp="1"/>
          </p:cNvSpPr>
          <p:nvPr>
            <p:ph type="dt" sz="half" idx="10"/>
          </p:nvPr>
        </p:nvSpPr>
        <p:spPr/>
        <p:txBody>
          <a:bodyPr/>
          <a:lstStyle/>
          <a:p>
            <a:r>
              <a:rPr lang="sv-SE" dirty="0"/>
              <a:t>2020-05-14</a:t>
            </a:r>
          </a:p>
        </p:txBody>
      </p:sp>
      <p:sp>
        <p:nvSpPr>
          <p:cNvPr id="7" name="Platshållare för sidfot 6"/>
          <p:cNvSpPr>
            <a:spLocks noGrp="1"/>
          </p:cNvSpPr>
          <p:nvPr>
            <p:ph type="ftr" sz="quarter" idx="11"/>
          </p:nvPr>
        </p:nvSpPr>
        <p:spPr/>
        <p:txBody>
          <a:bodyPr/>
          <a:lstStyle/>
          <a:p>
            <a:r>
              <a:rPr lang="sv-SE" dirty="0"/>
              <a:t>Anna Sjörs</a:t>
            </a:r>
          </a:p>
        </p:txBody>
      </p:sp>
      <p:sp>
        <p:nvSpPr>
          <p:cNvPr id="8" name="Platshållare för bildnummer 7"/>
          <p:cNvSpPr>
            <a:spLocks noGrp="1"/>
          </p:cNvSpPr>
          <p:nvPr>
            <p:ph type="sldNum" sz="quarter" idx="12"/>
          </p:nvPr>
        </p:nvSpPr>
        <p:spPr/>
        <p:txBody>
          <a:bodyPr/>
          <a:lstStyle/>
          <a:p>
            <a:fld id="{FEDEBAD5-383D-4186-AF58-22AD7E29818F}" type="slidenum">
              <a:rPr lang="sv-SE" smtClean="0"/>
              <a:t>18</a:t>
            </a:fld>
            <a:endParaRPr lang="sv-SE" dirty="0"/>
          </a:p>
        </p:txBody>
      </p:sp>
      <p:sp>
        <p:nvSpPr>
          <p:cNvPr id="9" name="Rektangel 8">
            <a:extLst>
              <a:ext uri="{FF2B5EF4-FFF2-40B4-BE49-F238E27FC236}">
                <a16:creationId xmlns:a16="http://schemas.microsoft.com/office/drawing/2014/main" id="{86EC3F74-85CB-4965-8E8D-2C38D49D6BCC}"/>
              </a:ext>
            </a:extLst>
          </p:cNvPr>
          <p:cNvSpPr/>
          <p:nvPr/>
        </p:nvSpPr>
        <p:spPr>
          <a:xfrm rot="19580049">
            <a:off x="183576" y="1451757"/>
            <a:ext cx="3270268" cy="923330"/>
          </a:xfrm>
          <a:prstGeom prst="rect">
            <a:avLst/>
          </a:prstGeom>
          <a:noFill/>
        </p:spPr>
        <p:txBody>
          <a:bodyPr wrap="square" lIns="91440" tIns="45720" rIns="91440" bIns="45720">
            <a:spAutoFit/>
          </a:bodyPr>
          <a:lstStyle/>
          <a:p>
            <a:pPr algn="ctr"/>
            <a:r>
              <a:rPr lang="sv-SE" sz="5400" b="1" cap="none" spc="50" dirty="0">
                <a:ln w="9525" cmpd="sng">
                  <a:solidFill>
                    <a:schemeClr val="accent1"/>
                  </a:solidFill>
                  <a:prstDash val="solid"/>
                </a:ln>
                <a:solidFill>
                  <a:srgbClr val="70AD47">
                    <a:tint val="1000"/>
                  </a:srgbClr>
                </a:solidFill>
                <a:effectLst>
                  <a:glow rad="38100">
                    <a:schemeClr val="accent1">
                      <a:alpha val="40000"/>
                    </a:schemeClr>
                  </a:glow>
                </a:effectLst>
              </a:rPr>
              <a:t>Kvarstår</a:t>
            </a:r>
          </a:p>
        </p:txBody>
      </p:sp>
    </p:spTree>
    <p:extLst>
      <p:ext uri="{BB962C8B-B14F-4D97-AF65-F5344CB8AC3E}">
        <p14:creationId xmlns:p14="http://schemas.microsoft.com/office/powerpoint/2010/main" val="17807071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a:xfrm>
            <a:off x="2627784" y="5733256"/>
            <a:ext cx="6245344" cy="501992"/>
          </a:xfrm>
        </p:spPr>
        <p:txBody>
          <a:bodyPr/>
          <a:lstStyle/>
          <a:p>
            <a:pPr marL="0" indent="0">
              <a:buNone/>
            </a:pPr>
            <a:r>
              <a:rPr lang="sv-SE" sz="3200" dirty="0"/>
              <a:t>Aktivitetsplanen</a:t>
            </a:r>
            <a:br>
              <a:rPr lang="sv-SE" sz="3200" dirty="0"/>
            </a:br>
            <a:r>
              <a:rPr lang="sv-SE" sz="3200" dirty="0"/>
              <a:t>Klarälvens VR</a:t>
            </a:r>
          </a:p>
        </p:txBody>
      </p:sp>
      <p:sp>
        <p:nvSpPr>
          <p:cNvPr id="5" name="textruta 4"/>
          <p:cNvSpPr txBox="1"/>
          <p:nvPr/>
        </p:nvSpPr>
        <p:spPr>
          <a:xfrm>
            <a:off x="6084168" y="5031513"/>
            <a:ext cx="2232248" cy="523220"/>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r>
              <a:rPr lang="sv-SE" sz="2800" b="1" dirty="0"/>
              <a:t>PUNKT 13 b</a:t>
            </a:r>
          </a:p>
        </p:txBody>
      </p:sp>
      <p:sp>
        <p:nvSpPr>
          <p:cNvPr id="6" name="Platshållare för datum 5"/>
          <p:cNvSpPr>
            <a:spLocks noGrp="1"/>
          </p:cNvSpPr>
          <p:nvPr>
            <p:ph type="dt" sz="half" idx="10"/>
          </p:nvPr>
        </p:nvSpPr>
        <p:spPr/>
        <p:txBody>
          <a:bodyPr/>
          <a:lstStyle/>
          <a:p>
            <a:r>
              <a:rPr lang="sv-SE" dirty="0"/>
              <a:t>2020-05-14</a:t>
            </a:r>
          </a:p>
        </p:txBody>
      </p:sp>
      <p:sp>
        <p:nvSpPr>
          <p:cNvPr id="7" name="Platshållare för sidfot 6"/>
          <p:cNvSpPr>
            <a:spLocks noGrp="1"/>
          </p:cNvSpPr>
          <p:nvPr>
            <p:ph type="ftr" sz="quarter" idx="11"/>
          </p:nvPr>
        </p:nvSpPr>
        <p:spPr/>
        <p:txBody>
          <a:bodyPr/>
          <a:lstStyle/>
          <a:p>
            <a:r>
              <a:rPr lang="sv-SE" dirty="0"/>
              <a:t>Anna Sjörs</a:t>
            </a:r>
          </a:p>
        </p:txBody>
      </p:sp>
      <p:sp>
        <p:nvSpPr>
          <p:cNvPr id="8" name="Platshållare för bildnummer 7"/>
          <p:cNvSpPr>
            <a:spLocks noGrp="1"/>
          </p:cNvSpPr>
          <p:nvPr>
            <p:ph type="sldNum" sz="quarter" idx="12"/>
          </p:nvPr>
        </p:nvSpPr>
        <p:spPr/>
        <p:txBody>
          <a:bodyPr/>
          <a:lstStyle/>
          <a:p>
            <a:fld id="{FEDEBAD5-383D-4186-AF58-22AD7E29818F}" type="slidenum">
              <a:rPr lang="sv-SE" smtClean="0"/>
              <a:t>19</a:t>
            </a:fld>
            <a:endParaRPr lang="sv-SE" dirty="0"/>
          </a:p>
        </p:txBody>
      </p:sp>
      <p:sp>
        <p:nvSpPr>
          <p:cNvPr id="10" name="Platshållare för innehåll 2">
            <a:extLst>
              <a:ext uri="{FF2B5EF4-FFF2-40B4-BE49-F238E27FC236}">
                <a16:creationId xmlns:a16="http://schemas.microsoft.com/office/drawing/2014/main" id="{51CFA30F-6877-4B81-89E7-B8052A6CCDE1}"/>
              </a:ext>
            </a:extLst>
          </p:cNvPr>
          <p:cNvSpPr txBox="1">
            <a:spLocks/>
          </p:cNvSpPr>
          <p:nvPr/>
        </p:nvSpPr>
        <p:spPr>
          <a:xfrm>
            <a:off x="457199" y="601861"/>
            <a:ext cx="8208912" cy="4554840"/>
          </a:xfrm>
          <a:prstGeom prst="rect">
            <a:avLst/>
          </a:prstGeom>
        </p:spPr>
        <p:txBody>
          <a:bodyPr vert="horz" lIns="91440" tIns="45720" rIns="91440" bIns="45720" rtlCol="0">
            <a:normAutofit fontScale="92500" lnSpcReduction="10000"/>
          </a:bodyPr>
          <a:lst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a:lstStyle>
          <a:p>
            <a:pPr marL="45720" indent="0">
              <a:buFont typeface="Georgia" pitchFamily="18" charset="0"/>
              <a:buNone/>
            </a:pPr>
            <a:r>
              <a:rPr lang="sv-SE" i="1" dirty="0"/>
              <a:t>Projekten i vårt arbete 2020 och framåt: </a:t>
            </a:r>
            <a:endParaRPr lang="sv-SE" dirty="0"/>
          </a:p>
          <a:p>
            <a:pPr marL="502920" indent="-457200">
              <a:buFont typeface="Georgia" pitchFamily="18" charset="0"/>
              <a:buAutoNum type="arabicPeriod"/>
            </a:pPr>
            <a:r>
              <a:rPr lang="sv-SE" dirty="0"/>
              <a:t>Acksjön – genomförandet klart, uppföljning pågår</a:t>
            </a:r>
          </a:p>
          <a:p>
            <a:pPr marL="502920" indent="-457200">
              <a:buFont typeface="Georgia" pitchFamily="18" charset="0"/>
              <a:buAutoNum type="arabicPeriod"/>
            </a:pPr>
            <a:r>
              <a:rPr lang="sv-SE" u="sng" dirty="0"/>
              <a:t>Värmullen</a:t>
            </a:r>
            <a:r>
              <a:rPr lang="sv-SE" dirty="0"/>
              <a:t> –åtgärdsplanen klar 2019, sökt medel för uppföljande prover år 2020 </a:t>
            </a:r>
          </a:p>
          <a:p>
            <a:pPr marL="502920" indent="-457200">
              <a:buFont typeface="Georgia" pitchFamily="18" charset="0"/>
              <a:buAutoNum type="arabicPeriod"/>
            </a:pPr>
            <a:r>
              <a:rPr lang="sv-SE" u="sng" dirty="0"/>
              <a:t>Upplunden-Klamma </a:t>
            </a:r>
            <a:r>
              <a:rPr lang="sv-SE" dirty="0"/>
              <a:t>– genomförandet nästan klart</a:t>
            </a:r>
          </a:p>
          <a:p>
            <a:pPr marL="502920" indent="-457200">
              <a:buFont typeface="Georgia" pitchFamily="18" charset="0"/>
              <a:buAutoNum type="arabicPeriod"/>
            </a:pPr>
            <a:r>
              <a:rPr lang="sv-SE" u="sng" dirty="0"/>
              <a:t>Blysjön</a:t>
            </a:r>
            <a:r>
              <a:rPr lang="sv-SE" dirty="0"/>
              <a:t> – genomförande pågår</a:t>
            </a:r>
          </a:p>
          <a:p>
            <a:pPr marL="502920" indent="-457200">
              <a:buFont typeface="Georgia" pitchFamily="18" charset="0"/>
              <a:buAutoNum type="arabicPeriod"/>
            </a:pPr>
            <a:r>
              <a:rPr lang="sv-SE" dirty="0"/>
              <a:t>Halgån – ny ägare, lagligförklaring 2026. Skjuts framåt</a:t>
            </a:r>
          </a:p>
          <a:p>
            <a:pPr marL="502920" indent="-457200">
              <a:buFont typeface="Georgia" pitchFamily="18" charset="0"/>
              <a:buAutoNum type="arabicPeriod"/>
            </a:pPr>
            <a:r>
              <a:rPr lang="sv-SE" dirty="0"/>
              <a:t>Musån –åtgärdsplanen klar 2019. Genomförande 2021.</a:t>
            </a:r>
          </a:p>
          <a:p>
            <a:pPr marL="502920" indent="-457200">
              <a:buFont typeface="Georgia" pitchFamily="18" charset="0"/>
              <a:buAutoNum type="arabicPeriod"/>
            </a:pPr>
            <a:r>
              <a:rPr lang="sv-SE" dirty="0"/>
              <a:t>Rannån – lagligförklaring överklagad, åtgärdsplan tidigast 2022?</a:t>
            </a:r>
          </a:p>
          <a:p>
            <a:pPr marL="502920" indent="-457200">
              <a:buFont typeface="Georgia" pitchFamily="18" charset="0"/>
              <a:buAutoNum type="arabicPeriod"/>
            </a:pPr>
            <a:r>
              <a:rPr lang="sv-SE" u="sng" dirty="0"/>
              <a:t>Femtan</a:t>
            </a:r>
            <a:r>
              <a:rPr lang="sv-SE" dirty="0"/>
              <a:t> – inlämnad ansökan LOVA, åtgärdsplan klar 2021?</a:t>
            </a:r>
          </a:p>
          <a:p>
            <a:pPr marL="502920" indent="-457200">
              <a:buFont typeface="Georgia" pitchFamily="18" charset="0"/>
              <a:buAutoNum type="arabicPeriod"/>
            </a:pPr>
            <a:r>
              <a:rPr lang="sv-SE" u="sng" dirty="0"/>
              <a:t>Svartån </a:t>
            </a:r>
            <a:r>
              <a:rPr lang="sv-SE" dirty="0"/>
              <a:t>– måste veta vad staten kan bidra med, sen åtgärdsplan</a:t>
            </a:r>
          </a:p>
          <a:p>
            <a:pPr marL="502920" indent="-457200">
              <a:buFont typeface="Georgia" pitchFamily="18" charset="0"/>
              <a:buAutoNum type="arabicPeriod"/>
            </a:pPr>
            <a:r>
              <a:rPr lang="sv-SE" u="sng" dirty="0"/>
              <a:t>Tjärn</a:t>
            </a:r>
            <a:r>
              <a:rPr lang="sv-SE" dirty="0"/>
              <a:t> – avslag på vår LOVA-ansökan, ny sondering pågår</a:t>
            </a:r>
          </a:p>
          <a:p>
            <a:pPr marL="502920" indent="-457200">
              <a:buFont typeface="Georgia" pitchFamily="18" charset="0"/>
              <a:buAutoNum type="arabicPeriod"/>
            </a:pPr>
            <a:endParaRPr lang="sv-SE" dirty="0"/>
          </a:p>
          <a:p>
            <a:pPr marL="45720" indent="0">
              <a:buFont typeface="Georgia" pitchFamily="18" charset="0"/>
              <a:buNone/>
            </a:pPr>
            <a:endParaRPr lang="sv-SE" dirty="0"/>
          </a:p>
        </p:txBody>
      </p:sp>
    </p:spTree>
    <p:extLst>
      <p:ext uri="{BB962C8B-B14F-4D97-AF65-F5344CB8AC3E}">
        <p14:creationId xmlns:p14="http://schemas.microsoft.com/office/powerpoint/2010/main" val="27711264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a:xfrm>
            <a:off x="2627784" y="5733256"/>
            <a:ext cx="6245344" cy="501992"/>
          </a:xfrm>
        </p:spPr>
        <p:txBody>
          <a:bodyPr/>
          <a:lstStyle/>
          <a:p>
            <a:pPr marL="0" indent="0">
              <a:buNone/>
            </a:pPr>
            <a:r>
              <a:rPr lang="sv-SE" sz="3200" dirty="0"/>
              <a:t>Aktivitetsplanen</a:t>
            </a:r>
            <a:br>
              <a:rPr lang="sv-SE" sz="3200" dirty="0"/>
            </a:br>
            <a:r>
              <a:rPr lang="sv-SE" sz="3200" dirty="0"/>
              <a:t>Klarälvens VR</a:t>
            </a:r>
          </a:p>
        </p:txBody>
      </p:sp>
      <p:sp>
        <p:nvSpPr>
          <p:cNvPr id="5" name="textruta 4"/>
          <p:cNvSpPr txBox="1"/>
          <p:nvPr/>
        </p:nvSpPr>
        <p:spPr>
          <a:xfrm>
            <a:off x="6084168" y="5031513"/>
            <a:ext cx="2232248" cy="523220"/>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r>
              <a:rPr lang="sv-SE" sz="2800" b="1" dirty="0"/>
              <a:t>PUNKT 13 b</a:t>
            </a:r>
          </a:p>
        </p:txBody>
      </p:sp>
      <p:sp>
        <p:nvSpPr>
          <p:cNvPr id="6" name="Platshållare för datum 5"/>
          <p:cNvSpPr>
            <a:spLocks noGrp="1"/>
          </p:cNvSpPr>
          <p:nvPr>
            <p:ph type="dt" sz="half" idx="10"/>
          </p:nvPr>
        </p:nvSpPr>
        <p:spPr/>
        <p:txBody>
          <a:bodyPr/>
          <a:lstStyle/>
          <a:p>
            <a:r>
              <a:rPr lang="sv-SE" dirty="0"/>
              <a:t>2020-05-14</a:t>
            </a:r>
          </a:p>
        </p:txBody>
      </p:sp>
      <p:sp>
        <p:nvSpPr>
          <p:cNvPr id="7" name="Platshållare för sidfot 6"/>
          <p:cNvSpPr>
            <a:spLocks noGrp="1"/>
          </p:cNvSpPr>
          <p:nvPr>
            <p:ph type="ftr" sz="quarter" idx="11"/>
          </p:nvPr>
        </p:nvSpPr>
        <p:spPr/>
        <p:txBody>
          <a:bodyPr/>
          <a:lstStyle/>
          <a:p>
            <a:r>
              <a:rPr lang="sv-SE" dirty="0"/>
              <a:t>Anna Sjörs</a:t>
            </a:r>
          </a:p>
        </p:txBody>
      </p:sp>
      <p:sp>
        <p:nvSpPr>
          <p:cNvPr id="8" name="Platshållare för bildnummer 7"/>
          <p:cNvSpPr>
            <a:spLocks noGrp="1"/>
          </p:cNvSpPr>
          <p:nvPr>
            <p:ph type="sldNum" sz="quarter" idx="12"/>
          </p:nvPr>
        </p:nvSpPr>
        <p:spPr/>
        <p:txBody>
          <a:bodyPr/>
          <a:lstStyle/>
          <a:p>
            <a:fld id="{FEDEBAD5-383D-4186-AF58-22AD7E29818F}" type="slidenum">
              <a:rPr lang="sv-SE" smtClean="0"/>
              <a:t>20</a:t>
            </a:fld>
            <a:endParaRPr lang="sv-SE" dirty="0"/>
          </a:p>
        </p:txBody>
      </p:sp>
      <p:sp>
        <p:nvSpPr>
          <p:cNvPr id="10" name="Platshållare för innehåll 2">
            <a:extLst>
              <a:ext uri="{FF2B5EF4-FFF2-40B4-BE49-F238E27FC236}">
                <a16:creationId xmlns:a16="http://schemas.microsoft.com/office/drawing/2014/main" id="{51CFA30F-6877-4B81-89E7-B8052A6CCDE1}"/>
              </a:ext>
            </a:extLst>
          </p:cNvPr>
          <p:cNvSpPr txBox="1">
            <a:spLocks/>
          </p:cNvSpPr>
          <p:nvPr/>
        </p:nvSpPr>
        <p:spPr>
          <a:xfrm>
            <a:off x="1187623" y="764705"/>
            <a:ext cx="7478487" cy="4391996"/>
          </a:xfrm>
          <a:prstGeom prst="rect">
            <a:avLst/>
          </a:prstGeom>
        </p:spPr>
        <p:txBody>
          <a:bodyPr vert="horz" lIns="91440" tIns="45720" rIns="91440" bIns="45720" rtlCol="0">
            <a:normAutofit/>
          </a:bodyPr>
          <a:lst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a:lstStyle>
          <a:p>
            <a:pPr marL="45720" indent="0">
              <a:buFont typeface="Georgia" pitchFamily="18" charset="0"/>
              <a:buNone/>
            </a:pPr>
            <a:r>
              <a:rPr lang="sv-SE" i="1" dirty="0"/>
              <a:t>Andra arbetsuppgifter 2020 och framåt: </a:t>
            </a:r>
            <a:endParaRPr lang="sv-SE" dirty="0"/>
          </a:p>
          <a:p>
            <a:pPr marL="502920" indent="-457200">
              <a:buFont typeface="Georgia" pitchFamily="18" charset="0"/>
              <a:buAutoNum type="arabicPeriod"/>
            </a:pPr>
            <a:r>
              <a:rPr lang="sv-SE" dirty="0"/>
              <a:t>Undersök andra organisationsformer genom att ta in erfarenheter och föra dialog med övriga vattenråd i länet</a:t>
            </a:r>
          </a:p>
          <a:p>
            <a:pPr marL="502920" indent="-457200">
              <a:buFont typeface="Georgia" pitchFamily="18" charset="0"/>
              <a:buAutoNum type="arabicPeriod"/>
            </a:pPr>
            <a:r>
              <a:rPr lang="sv-SE" dirty="0"/>
              <a:t>Utred ev medlemsavgifter i samsyn med andra vattenråd</a:t>
            </a:r>
          </a:p>
          <a:p>
            <a:pPr marL="502920" indent="-457200">
              <a:buFont typeface="Georgia" pitchFamily="18" charset="0"/>
              <a:buAutoNum type="arabicPeriod"/>
            </a:pPr>
            <a:r>
              <a:rPr lang="sv-SE" dirty="0"/>
              <a:t>Diskutera ev. ändringar i vår prioriteringsarbete</a:t>
            </a:r>
          </a:p>
          <a:p>
            <a:pPr marL="502920" indent="-457200">
              <a:buFont typeface="Georgia" pitchFamily="18" charset="0"/>
              <a:buAutoNum type="arabicPeriod"/>
            </a:pPr>
            <a:r>
              <a:rPr lang="sv-SE" dirty="0"/>
              <a:t>Ge förslag på nya projekt och projektområden att gälla nästa vattencykel, 2021-2027</a:t>
            </a:r>
          </a:p>
          <a:p>
            <a:pPr marL="45720" indent="0">
              <a:buFont typeface="Georgia" pitchFamily="18" charset="0"/>
              <a:buNone/>
            </a:pPr>
            <a:endParaRPr lang="sv-SE" dirty="0"/>
          </a:p>
        </p:txBody>
      </p:sp>
    </p:spTree>
    <p:extLst>
      <p:ext uri="{BB962C8B-B14F-4D97-AF65-F5344CB8AC3E}">
        <p14:creationId xmlns:p14="http://schemas.microsoft.com/office/powerpoint/2010/main" val="5805784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latshållare för innehåll 2"/>
          <p:cNvSpPr>
            <a:spLocks noGrp="1"/>
          </p:cNvSpPr>
          <p:nvPr>
            <p:ph sz="quarter" idx="13"/>
          </p:nvPr>
        </p:nvSpPr>
        <p:spPr>
          <a:xfrm>
            <a:off x="1143000" y="1124744"/>
            <a:ext cx="7749480" cy="3081496"/>
          </a:xfrm>
        </p:spPr>
        <p:txBody>
          <a:bodyPr>
            <a:normAutofit/>
          </a:bodyPr>
          <a:lstStyle/>
          <a:p>
            <a:r>
              <a:rPr lang="sv-SE" dirty="0"/>
              <a:t>Fastställande av </a:t>
            </a:r>
            <a:r>
              <a:rPr lang="sv-SE" sz="2400" b="1" dirty="0"/>
              <a:t>programförklaring</a:t>
            </a:r>
            <a:r>
              <a:rPr lang="sv-SE" dirty="0"/>
              <a:t> och </a:t>
            </a:r>
            <a:r>
              <a:rPr lang="sv-SE" sz="2400" b="1" dirty="0"/>
              <a:t>aktivitetsplan</a:t>
            </a:r>
            <a:r>
              <a:rPr lang="sv-SE" dirty="0"/>
              <a:t> för tiden 2020-2021 att revideras vid nästkommande föreningsstämma </a:t>
            </a:r>
          </a:p>
          <a:p>
            <a:r>
              <a:rPr lang="sv-SE" dirty="0">
                <a:solidFill>
                  <a:schemeClr val="accent2">
                    <a:lumMod val="75000"/>
                  </a:schemeClr>
                </a:solidFill>
              </a:rPr>
              <a:t>Fastställande av </a:t>
            </a:r>
            <a:r>
              <a:rPr lang="sv-SE" sz="2400" b="1" dirty="0">
                <a:solidFill>
                  <a:schemeClr val="accent2">
                    <a:lumMod val="75000"/>
                  </a:schemeClr>
                </a:solidFill>
              </a:rPr>
              <a:t>rambudget</a:t>
            </a:r>
            <a:r>
              <a:rPr lang="sv-SE" dirty="0">
                <a:solidFill>
                  <a:schemeClr val="accent2">
                    <a:lumMod val="75000"/>
                  </a:schemeClr>
                </a:solidFill>
              </a:rPr>
              <a:t> för perioden 2020-2021 att revideras  vid nästkommande föreningsstämma . </a:t>
            </a:r>
            <a:r>
              <a:rPr lang="sv-SE" i="1" dirty="0">
                <a:solidFill>
                  <a:schemeClr val="accent2">
                    <a:lumMod val="75000"/>
                  </a:schemeClr>
                </a:solidFill>
              </a:rPr>
              <a:t>Styrelsens förslag presenteras av Anna Sjörs</a:t>
            </a:r>
          </a:p>
        </p:txBody>
      </p:sp>
      <p:sp>
        <p:nvSpPr>
          <p:cNvPr id="4" name="Rubrik 3"/>
          <p:cNvSpPr>
            <a:spLocks noGrp="1"/>
          </p:cNvSpPr>
          <p:nvPr>
            <p:ph type="title"/>
          </p:nvPr>
        </p:nvSpPr>
        <p:spPr>
          <a:xfrm>
            <a:off x="2133599" y="3933056"/>
            <a:ext cx="6512511" cy="1870144"/>
          </a:xfrm>
        </p:spPr>
        <p:txBody>
          <a:bodyPr/>
          <a:lstStyle/>
          <a:p>
            <a:pPr marL="0" indent="0">
              <a:buNone/>
            </a:pPr>
            <a:r>
              <a:rPr lang="sv-SE" dirty="0"/>
              <a:t>Klarälvens vattenråd stämma 2020</a:t>
            </a:r>
          </a:p>
        </p:txBody>
      </p:sp>
      <p:sp>
        <p:nvSpPr>
          <p:cNvPr id="5" name="textruta 4"/>
          <p:cNvSpPr txBox="1"/>
          <p:nvPr/>
        </p:nvSpPr>
        <p:spPr>
          <a:xfrm>
            <a:off x="107504" y="260648"/>
            <a:ext cx="3816424" cy="523220"/>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r>
              <a:rPr lang="sv-SE" sz="2800" b="1" dirty="0"/>
              <a:t>PUNKT 13 a och b</a:t>
            </a:r>
          </a:p>
        </p:txBody>
      </p:sp>
      <p:sp>
        <p:nvSpPr>
          <p:cNvPr id="2" name="Platshållare för datum 1"/>
          <p:cNvSpPr>
            <a:spLocks noGrp="1"/>
          </p:cNvSpPr>
          <p:nvPr>
            <p:ph type="dt" sz="half" idx="10"/>
          </p:nvPr>
        </p:nvSpPr>
        <p:spPr/>
        <p:txBody>
          <a:bodyPr/>
          <a:lstStyle/>
          <a:p>
            <a:r>
              <a:rPr lang="sv-SE" dirty="0"/>
              <a:t>2020-05-14</a:t>
            </a:r>
          </a:p>
        </p:txBody>
      </p:sp>
      <p:sp>
        <p:nvSpPr>
          <p:cNvPr id="6" name="Platshållare för sidfot 5"/>
          <p:cNvSpPr>
            <a:spLocks noGrp="1"/>
          </p:cNvSpPr>
          <p:nvPr>
            <p:ph type="ftr" sz="quarter" idx="11"/>
          </p:nvPr>
        </p:nvSpPr>
        <p:spPr/>
        <p:txBody>
          <a:bodyPr/>
          <a:lstStyle/>
          <a:p>
            <a:r>
              <a:rPr lang="sv-SE" dirty="0"/>
              <a:t>Anna Sjörs</a:t>
            </a:r>
          </a:p>
        </p:txBody>
      </p:sp>
      <p:sp>
        <p:nvSpPr>
          <p:cNvPr id="7" name="Platshållare för bildnummer 6"/>
          <p:cNvSpPr>
            <a:spLocks noGrp="1"/>
          </p:cNvSpPr>
          <p:nvPr>
            <p:ph type="sldNum" sz="quarter" idx="12"/>
          </p:nvPr>
        </p:nvSpPr>
        <p:spPr/>
        <p:txBody>
          <a:bodyPr/>
          <a:lstStyle/>
          <a:p>
            <a:fld id="{FEDEBAD5-383D-4186-AF58-22AD7E29818F}" type="slidenum">
              <a:rPr lang="sv-SE" smtClean="0"/>
              <a:t>21</a:t>
            </a:fld>
            <a:endParaRPr lang="sv-SE" dirty="0"/>
          </a:p>
        </p:txBody>
      </p:sp>
    </p:spTree>
    <p:extLst>
      <p:ext uri="{BB962C8B-B14F-4D97-AF65-F5344CB8AC3E}">
        <p14:creationId xmlns:p14="http://schemas.microsoft.com/office/powerpoint/2010/main" val="10373931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latshållare för datum 2"/>
          <p:cNvSpPr>
            <a:spLocks noGrp="1"/>
          </p:cNvSpPr>
          <p:nvPr>
            <p:ph type="dt" sz="half" idx="10"/>
          </p:nvPr>
        </p:nvSpPr>
        <p:spPr/>
        <p:txBody>
          <a:bodyPr/>
          <a:lstStyle/>
          <a:p>
            <a:r>
              <a:rPr lang="sv-SE" dirty="0"/>
              <a:t>2020-05-14</a:t>
            </a:r>
          </a:p>
        </p:txBody>
      </p:sp>
      <p:sp>
        <p:nvSpPr>
          <p:cNvPr id="4" name="Platshållare för sidfot 3"/>
          <p:cNvSpPr>
            <a:spLocks noGrp="1"/>
          </p:cNvSpPr>
          <p:nvPr>
            <p:ph type="ftr" sz="quarter" idx="11"/>
          </p:nvPr>
        </p:nvSpPr>
        <p:spPr/>
        <p:txBody>
          <a:bodyPr/>
          <a:lstStyle/>
          <a:p>
            <a:r>
              <a:rPr lang="sv-SE" dirty="0"/>
              <a:t>Anna Sjörs</a:t>
            </a:r>
          </a:p>
        </p:txBody>
      </p:sp>
      <p:sp>
        <p:nvSpPr>
          <p:cNvPr id="5" name="Platshållare för bildnummer 4"/>
          <p:cNvSpPr>
            <a:spLocks noGrp="1"/>
          </p:cNvSpPr>
          <p:nvPr>
            <p:ph type="sldNum" sz="quarter" idx="12"/>
          </p:nvPr>
        </p:nvSpPr>
        <p:spPr/>
        <p:txBody>
          <a:bodyPr/>
          <a:lstStyle/>
          <a:p>
            <a:fld id="{FEDEBAD5-383D-4186-AF58-22AD7E29818F}" type="slidenum">
              <a:rPr lang="sv-SE" smtClean="0"/>
              <a:t>22</a:t>
            </a:fld>
            <a:endParaRPr lang="sv-SE" dirty="0"/>
          </a:p>
        </p:txBody>
      </p:sp>
      <p:sp>
        <p:nvSpPr>
          <p:cNvPr id="6" name="textruta 5">
            <a:extLst>
              <a:ext uri="{FF2B5EF4-FFF2-40B4-BE49-F238E27FC236}">
                <a16:creationId xmlns:a16="http://schemas.microsoft.com/office/drawing/2014/main" id="{1454D337-539B-406E-93E1-9A78CD219907}"/>
              </a:ext>
            </a:extLst>
          </p:cNvPr>
          <p:cNvSpPr txBox="1"/>
          <p:nvPr/>
        </p:nvSpPr>
        <p:spPr>
          <a:xfrm>
            <a:off x="107504" y="260648"/>
            <a:ext cx="1851997" cy="523220"/>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r>
              <a:rPr lang="sv-SE" sz="2800" b="1" dirty="0"/>
              <a:t>PUNKT 14</a:t>
            </a:r>
          </a:p>
        </p:txBody>
      </p:sp>
      <p:graphicFrame>
        <p:nvGraphicFramePr>
          <p:cNvPr id="2" name="Tabell 1">
            <a:extLst>
              <a:ext uri="{FF2B5EF4-FFF2-40B4-BE49-F238E27FC236}">
                <a16:creationId xmlns:a16="http://schemas.microsoft.com/office/drawing/2014/main" id="{D158D6DF-3146-4541-9AEB-813B2974DBF0}"/>
              </a:ext>
            </a:extLst>
          </p:cNvPr>
          <p:cNvGraphicFramePr>
            <a:graphicFrameLocks noGrp="1"/>
          </p:cNvGraphicFramePr>
          <p:nvPr>
            <p:extLst>
              <p:ext uri="{D42A27DB-BD31-4B8C-83A1-F6EECF244321}">
                <p14:modId xmlns:p14="http://schemas.microsoft.com/office/powerpoint/2010/main" val="3733706441"/>
              </p:ext>
            </p:extLst>
          </p:nvPr>
        </p:nvGraphicFramePr>
        <p:xfrm>
          <a:off x="1959500" y="116632"/>
          <a:ext cx="7076996" cy="6741371"/>
        </p:xfrm>
        <a:graphic>
          <a:graphicData uri="http://schemas.openxmlformats.org/drawingml/2006/table">
            <a:tbl>
              <a:tblPr firstRow="1" firstCol="1" bandRow="1">
                <a:tableStyleId>{5C22544A-7EE6-4342-B048-85BDC9FD1C3A}</a:tableStyleId>
              </a:tblPr>
              <a:tblGrid>
                <a:gridCol w="4104944">
                  <a:extLst>
                    <a:ext uri="{9D8B030D-6E8A-4147-A177-3AD203B41FA5}">
                      <a16:colId xmlns:a16="http://schemas.microsoft.com/office/drawing/2014/main" val="1085217061"/>
                    </a:ext>
                  </a:extLst>
                </a:gridCol>
                <a:gridCol w="747851">
                  <a:extLst>
                    <a:ext uri="{9D8B030D-6E8A-4147-A177-3AD203B41FA5}">
                      <a16:colId xmlns:a16="http://schemas.microsoft.com/office/drawing/2014/main" val="3484954027"/>
                    </a:ext>
                  </a:extLst>
                </a:gridCol>
                <a:gridCol w="728499">
                  <a:extLst>
                    <a:ext uri="{9D8B030D-6E8A-4147-A177-3AD203B41FA5}">
                      <a16:colId xmlns:a16="http://schemas.microsoft.com/office/drawing/2014/main" val="1622098162"/>
                    </a:ext>
                  </a:extLst>
                </a:gridCol>
                <a:gridCol w="747851">
                  <a:extLst>
                    <a:ext uri="{9D8B030D-6E8A-4147-A177-3AD203B41FA5}">
                      <a16:colId xmlns:a16="http://schemas.microsoft.com/office/drawing/2014/main" val="1646555194"/>
                    </a:ext>
                  </a:extLst>
                </a:gridCol>
                <a:gridCol w="747851">
                  <a:extLst>
                    <a:ext uri="{9D8B030D-6E8A-4147-A177-3AD203B41FA5}">
                      <a16:colId xmlns:a16="http://schemas.microsoft.com/office/drawing/2014/main" val="1175544546"/>
                    </a:ext>
                  </a:extLst>
                </a:gridCol>
              </a:tblGrid>
              <a:tr h="338167">
                <a:tc>
                  <a:txBody>
                    <a:bodyPr/>
                    <a:lstStyle/>
                    <a:p>
                      <a:pPr algn="l">
                        <a:spcBef>
                          <a:spcPts val="600"/>
                        </a:spcBef>
                        <a:spcAft>
                          <a:spcPts val="0"/>
                        </a:spcAft>
                      </a:pPr>
                      <a:r>
                        <a:rPr lang="sv-SE" sz="1100" dirty="0">
                          <a:effectLst/>
                        </a:rPr>
                        <a:t>RESULTATRÄKNING (BUDGET)</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Budget 2019</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Utfall 2019</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Budget 2020</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Budget 2021</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extLst>
                  <a:ext uri="{0D108BD9-81ED-4DB2-BD59-A6C34878D82A}">
                    <a16:rowId xmlns:a16="http://schemas.microsoft.com/office/drawing/2014/main" val="3685692734"/>
                  </a:ext>
                </a:extLst>
              </a:tr>
              <a:tr h="177135">
                <a:tc>
                  <a:txBody>
                    <a:bodyPr/>
                    <a:lstStyle/>
                    <a:p>
                      <a:pPr algn="l">
                        <a:spcBef>
                          <a:spcPts val="600"/>
                        </a:spcBef>
                        <a:spcAft>
                          <a:spcPts val="0"/>
                        </a:spcAft>
                      </a:pPr>
                      <a:r>
                        <a:rPr lang="sv-SE" sz="1100" dirty="0">
                          <a:effectLst/>
                        </a:rPr>
                        <a:t>Intäkter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l">
                        <a:spcBef>
                          <a:spcPts val="600"/>
                        </a:spcBef>
                        <a:spcAft>
                          <a:spcPts val="0"/>
                        </a:spcAft>
                      </a:pPr>
                      <a:r>
                        <a:rPr lang="sv-SE" sz="1050" dirty="0">
                          <a:effectLst/>
                        </a:rPr>
                        <a:t> </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b"/>
                </a:tc>
                <a:tc>
                  <a:txBody>
                    <a:bodyPr/>
                    <a:lstStyle/>
                    <a:p>
                      <a:pPr algn="l">
                        <a:spcBef>
                          <a:spcPts val="600"/>
                        </a:spcBef>
                        <a:spcAft>
                          <a:spcPts val="0"/>
                        </a:spcAft>
                      </a:pPr>
                      <a:r>
                        <a:rPr lang="sv-SE" sz="1050" dirty="0">
                          <a:effectLst/>
                        </a:rPr>
                        <a:t> </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b"/>
                </a:tc>
                <a:tc>
                  <a:txBody>
                    <a:bodyPr/>
                    <a:lstStyle/>
                    <a:p>
                      <a:pPr algn="l">
                        <a:spcBef>
                          <a:spcPts val="600"/>
                        </a:spcBef>
                        <a:spcAft>
                          <a:spcPts val="0"/>
                        </a:spcAft>
                      </a:pPr>
                      <a:r>
                        <a:rPr lang="sv-SE" sz="1050" dirty="0">
                          <a:effectLst/>
                        </a:rPr>
                        <a:t> </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b"/>
                </a:tc>
                <a:tc>
                  <a:txBody>
                    <a:bodyPr/>
                    <a:lstStyle/>
                    <a:p>
                      <a:pPr algn="l">
                        <a:spcBef>
                          <a:spcPts val="600"/>
                        </a:spcBef>
                        <a:spcAft>
                          <a:spcPts val="0"/>
                        </a:spcAft>
                      </a:pPr>
                      <a:r>
                        <a:rPr lang="sv-SE" sz="1050" dirty="0">
                          <a:effectLst/>
                        </a:rPr>
                        <a:t> </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b"/>
                </a:tc>
                <a:extLst>
                  <a:ext uri="{0D108BD9-81ED-4DB2-BD59-A6C34878D82A}">
                    <a16:rowId xmlns:a16="http://schemas.microsoft.com/office/drawing/2014/main" val="1984505415"/>
                  </a:ext>
                </a:extLst>
              </a:tr>
              <a:tr h="257067">
                <a:tc>
                  <a:txBody>
                    <a:bodyPr/>
                    <a:lstStyle/>
                    <a:p>
                      <a:pPr algn="l">
                        <a:spcBef>
                          <a:spcPts val="600"/>
                        </a:spcBef>
                        <a:spcAft>
                          <a:spcPts val="0"/>
                        </a:spcAft>
                      </a:pPr>
                      <a:r>
                        <a:rPr lang="sv-SE" sz="1100" dirty="0">
                          <a:effectLst/>
                        </a:rPr>
                        <a:t>Bidrag till verksamheten från vattenmyndigeten</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60 000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60 000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60 000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60 000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extLst>
                  <a:ext uri="{0D108BD9-81ED-4DB2-BD59-A6C34878D82A}">
                    <a16:rowId xmlns:a16="http://schemas.microsoft.com/office/drawing/2014/main" val="900468709"/>
                  </a:ext>
                </a:extLst>
              </a:tr>
              <a:tr h="177135">
                <a:tc>
                  <a:txBody>
                    <a:bodyPr/>
                    <a:lstStyle/>
                    <a:p>
                      <a:pPr algn="l">
                        <a:spcBef>
                          <a:spcPts val="600"/>
                        </a:spcBef>
                        <a:spcAft>
                          <a:spcPts val="0"/>
                        </a:spcAft>
                      </a:pPr>
                      <a:r>
                        <a:rPr lang="sv-SE" sz="1100" dirty="0">
                          <a:effectLst/>
                        </a:rPr>
                        <a:t>Extra bidrag till vattenrådets dag</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 </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5 000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 </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 </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extLst>
                  <a:ext uri="{0D108BD9-81ED-4DB2-BD59-A6C34878D82A}">
                    <a16:rowId xmlns:a16="http://schemas.microsoft.com/office/drawing/2014/main" val="971055919"/>
                  </a:ext>
                </a:extLst>
              </a:tr>
              <a:tr h="177135">
                <a:tc>
                  <a:txBody>
                    <a:bodyPr/>
                    <a:lstStyle/>
                    <a:p>
                      <a:pPr algn="l">
                        <a:spcBef>
                          <a:spcPts val="600"/>
                        </a:spcBef>
                        <a:spcAft>
                          <a:spcPts val="0"/>
                        </a:spcAft>
                      </a:pPr>
                      <a:r>
                        <a:rPr lang="sv-SE" sz="1100" dirty="0">
                          <a:effectLst/>
                        </a:rPr>
                        <a:t>Bidrag till nya projekt)</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 </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 </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 </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highlight>
                            <a:srgbClr val="FFFF00"/>
                          </a:highlight>
                        </a:rPr>
                        <a:t>okänt </a:t>
                      </a:r>
                      <a:endParaRPr lang="sv-SE" sz="1200" dirty="0">
                        <a:effectLst/>
                        <a:highlight>
                          <a:srgbClr val="FFFF00"/>
                        </a:highligh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extLst>
                  <a:ext uri="{0D108BD9-81ED-4DB2-BD59-A6C34878D82A}">
                    <a16:rowId xmlns:a16="http://schemas.microsoft.com/office/drawing/2014/main" val="2406736424"/>
                  </a:ext>
                </a:extLst>
              </a:tr>
              <a:tr h="205654">
                <a:tc>
                  <a:txBody>
                    <a:bodyPr/>
                    <a:lstStyle/>
                    <a:p>
                      <a:pPr algn="l">
                        <a:spcBef>
                          <a:spcPts val="600"/>
                        </a:spcBef>
                        <a:spcAft>
                          <a:spcPts val="0"/>
                        </a:spcAft>
                      </a:pPr>
                      <a:r>
                        <a:rPr lang="sv-SE" sz="1100" dirty="0">
                          <a:effectLst/>
                        </a:rPr>
                        <a:t>Bidrag till projekt Musån (2021 OKÄNT) </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165 000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165 000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 </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highlight>
                            <a:srgbClr val="FFFF00"/>
                          </a:highlight>
                        </a:rPr>
                        <a:t>okänt </a:t>
                      </a:r>
                      <a:endParaRPr lang="sv-SE" sz="1200" dirty="0">
                        <a:effectLst/>
                        <a:highlight>
                          <a:srgbClr val="FFFF00"/>
                        </a:highligh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extLst>
                  <a:ext uri="{0D108BD9-81ED-4DB2-BD59-A6C34878D82A}">
                    <a16:rowId xmlns:a16="http://schemas.microsoft.com/office/drawing/2014/main" val="4254316637"/>
                  </a:ext>
                </a:extLst>
              </a:tr>
              <a:tr h="177135">
                <a:tc>
                  <a:txBody>
                    <a:bodyPr/>
                    <a:lstStyle/>
                    <a:p>
                      <a:pPr algn="l">
                        <a:spcBef>
                          <a:spcPts val="600"/>
                        </a:spcBef>
                        <a:spcAft>
                          <a:spcPts val="0"/>
                        </a:spcAft>
                      </a:pPr>
                      <a:r>
                        <a:rPr lang="sv-SE" sz="1100" dirty="0">
                          <a:effectLst/>
                        </a:rPr>
                        <a:t>Bidrag till Värmullen uppföljning (OKÄNT)</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okänt</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0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highlight>
                            <a:srgbClr val="FFFF00"/>
                          </a:highlight>
                        </a:rPr>
                        <a:t>okänt</a:t>
                      </a:r>
                      <a:endParaRPr lang="sv-SE" sz="1200" dirty="0">
                        <a:effectLst/>
                        <a:highlight>
                          <a:srgbClr val="FFFF00"/>
                        </a:highligh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highlight>
                            <a:srgbClr val="FFFF00"/>
                          </a:highlight>
                        </a:rPr>
                        <a:t>okänt</a:t>
                      </a:r>
                      <a:endParaRPr lang="sv-SE" sz="1200" dirty="0">
                        <a:effectLst/>
                        <a:highlight>
                          <a:srgbClr val="FFFF00"/>
                        </a:highligh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extLst>
                  <a:ext uri="{0D108BD9-81ED-4DB2-BD59-A6C34878D82A}">
                    <a16:rowId xmlns:a16="http://schemas.microsoft.com/office/drawing/2014/main" val="2283952513"/>
                  </a:ext>
                </a:extLst>
              </a:tr>
              <a:tr h="177135">
                <a:tc>
                  <a:txBody>
                    <a:bodyPr/>
                    <a:lstStyle/>
                    <a:p>
                      <a:pPr algn="l">
                        <a:spcBef>
                          <a:spcPts val="600"/>
                        </a:spcBef>
                        <a:spcAft>
                          <a:spcPts val="0"/>
                        </a:spcAft>
                      </a:pPr>
                      <a:r>
                        <a:rPr lang="sv-SE" sz="1100" dirty="0">
                          <a:effectLst/>
                        </a:rPr>
                        <a:t>Bidrag till Fämtan (2-årigt) OKÄNT</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 </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 </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highlight>
                            <a:srgbClr val="FFFF00"/>
                          </a:highlight>
                        </a:rPr>
                        <a:t>Okänt </a:t>
                      </a:r>
                      <a:endParaRPr lang="sv-SE" sz="1200" dirty="0">
                        <a:effectLst/>
                        <a:highlight>
                          <a:srgbClr val="FFFF00"/>
                        </a:highligh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highlight>
                            <a:srgbClr val="FFFF00"/>
                          </a:highlight>
                        </a:rPr>
                        <a:t>okänt</a:t>
                      </a:r>
                      <a:endParaRPr lang="sv-SE" sz="1200" dirty="0">
                        <a:effectLst/>
                        <a:highlight>
                          <a:srgbClr val="FFFF00"/>
                        </a:highligh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extLst>
                  <a:ext uri="{0D108BD9-81ED-4DB2-BD59-A6C34878D82A}">
                    <a16:rowId xmlns:a16="http://schemas.microsoft.com/office/drawing/2014/main" val="1483924844"/>
                  </a:ext>
                </a:extLst>
              </a:tr>
              <a:tr h="177135">
                <a:tc>
                  <a:txBody>
                    <a:bodyPr/>
                    <a:lstStyle/>
                    <a:p>
                      <a:pPr algn="l">
                        <a:spcBef>
                          <a:spcPts val="600"/>
                        </a:spcBef>
                        <a:spcAft>
                          <a:spcPts val="0"/>
                        </a:spcAft>
                      </a:pPr>
                      <a:r>
                        <a:rPr lang="sv-SE" sz="1100" dirty="0">
                          <a:effectLst/>
                        </a:rPr>
                        <a:t>Bidrag till Tjärn (1 år + framtid)OKÄNT</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 </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 </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highlight>
                            <a:srgbClr val="FFFF00"/>
                          </a:highlight>
                        </a:rPr>
                        <a:t>okänt</a:t>
                      </a:r>
                      <a:endParaRPr lang="sv-SE" sz="1200" dirty="0">
                        <a:effectLst/>
                        <a:highlight>
                          <a:srgbClr val="FFFF00"/>
                        </a:highligh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highlight>
                            <a:srgbClr val="FFFF00"/>
                          </a:highlight>
                        </a:rPr>
                        <a:t>okänt</a:t>
                      </a:r>
                      <a:endParaRPr lang="sv-SE" sz="1200" dirty="0">
                        <a:effectLst/>
                        <a:highlight>
                          <a:srgbClr val="FFFF00"/>
                        </a:highligh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extLst>
                  <a:ext uri="{0D108BD9-81ED-4DB2-BD59-A6C34878D82A}">
                    <a16:rowId xmlns:a16="http://schemas.microsoft.com/office/drawing/2014/main" val="3191936154"/>
                  </a:ext>
                </a:extLst>
              </a:tr>
              <a:tr h="198252">
                <a:tc>
                  <a:txBody>
                    <a:bodyPr/>
                    <a:lstStyle/>
                    <a:p>
                      <a:pPr algn="l">
                        <a:spcBef>
                          <a:spcPts val="600"/>
                        </a:spcBef>
                        <a:spcAft>
                          <a:spcPts val="0"/>
                        </a:spcAft>
                      </a:pPr>
                      <a:r>
                        <a:rPr lang="sv-SE" sz="1100" dirty="0">
                          <a:effectLst/>
                        </a:rPr>
                        <a:t>Medlemsavgifter/andra intäkter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0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0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0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highlight>
                            <a:srgbClr val="FFFF00"/>
                          </a:highlight>
                        </a:rPr>
                        <a:t> okänt</a:t>
                      </a:r>
                      <a:endParaRPr lang="sv-SE" sz="1200" dirty="0">
                        <a:effectLst/>
                        <a:highlight>
                          <a:srgbClr val="FFFF00"/>
                        </a:highligh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extLst>
                  <a:ext uri="{0D108BD9-81ED-4DB2-BD59-A6C34878D82A}">
                    <a16:rowId xmlns:a16="http://schemas.microsoft.com/office/drawing/2014/main" val="1446666812"/>
                  </a:ext>
                </a:extLst>
              </a:tr>
              <a:tr h="205654">
                <a:tc>
                  <a:txBody>
                    <a:bodyPr/>
                    <a:lstStyle/>
                    <a:p>
                      <a:pPr algn="l">
                        <a:spcBef>
                          <a:spcPts val="600"/>
                        </a:spcBef>
                        <a:spcAft>
                          <a:spcPts val="0"/>
                        </a:spcAft>
                      </a:pPr>
                      <a:r>
                        <a:rPr lang="sv-SE" sz="1100" dirty="0">
                          <a:effectLst/>
                        </a:rPr>
                        <a:t>Summa intäkter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225 000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230 000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60 000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60 000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extLst>
                  <a:ext uri="{0D108BD9-81ED-4DB2-BD59-A6C34878D82A}">
                    <a16:rowId xmlns:a16="http://schemas.microsoft.com/office/drawing/2014/main" val="3983069826"/>
                  </a:ext>
                </a:extLst>
              </a:tr>
              <a:tr h="177135">
                <a:tc>
                  <a:txBody>
                    <a:bodyPr/>
                    <a:lstStyle/>
                    <a:p>
                      <a:pPr algn="l">
                        <a:spcBef>
                          <a:spcPts val="600"/>
                        </a:spcBef>
                        <a:spcAft>
                          <a:spcPts val="0"/>
                        </a:spcAft>
                      </a:pPr>
                      <a:r>
                        <a:rPr lang="sv-SE" sz="1100" dirty="0">
                          <a:effectLst/>
                        </a:rPr>
                        <a:t>Kostnader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l">
                        <a:spcBef>
                          <a:spcPts val="600"/>
                        </a:spcBef>
                        <a:spcAft>
                          <a:spcPts val="0"/>
                        </a:spcAft>
                      </a:pPr>
                      <a:r>
                        <a:rPr lang="sv-SE" sz="1050" dirty="0">
                          <a:effectLst/>
                        </a:rPr>
                        <a:t> </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b"/>
                </a:tc>
                <a:tc>
                  <a:txBody>
                    <a:bodyPr/>
                    <a:lstStyle/>
                    <a:p>
                      <a:pPr algn="l">
                        <a:spcBef>
                          <a:spcPts val="600"/>
                        </a:spcBef>
                        <a:spcAft>
                          <a:spcPts val="0"/>
                        </a:spcAft>
                      </a:pPr>
                      <a:r>
                        <a:rPr lang="sv-SE" sz="1050" dirty="0">
                          <a:effectLst/>
                        </a:rPr>
                        <a:t> </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b"/>
                </a:tc>
                <a:tc>
                  <a:txBody>
                    <a:bodyPr/>
                    <a:lstStyle/>
                    <a:p>
                      <a:pPr algn="l">
                        <a:spcBef>
                          <a:spcPts val="600"/>
                        </a:spcBef>
                        <a:spcAft>
                          <a:spcPts val="0"/>
                        </a:spcAft>
                      </a:pPr>
                      <a:r>
                        <a:rPr lang="sv-SE" sz="1050" dirty="0">
                          <a:effectLst/>
                        </a:rPr>
                        <a:t> </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b"/>
                </a:tc>
                <a:tc>
                  <a:txBody>
                    <a:bodyPr/>
                    <a:lstStyle/>
                    <a:p>
                      <a:pPr algn="l">
                        <a:spcBef>
                          <a:spcPts val="600"/>
                        </a:spcBef>
                        <a:spcAft>
                          <a:spcPts val="0"/>
                        </a:spcAft>
                      </a:pPr>
                      <a:r>
                        <a:rPr lang="sv-SE" sz="1050" dirty="0">
                          <a:effectLst/>
                        </a:rPr>
                        <a:t> </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b"/>
                </a:tc>
                <a:extLst>
                  <a:ext uri="{0D108BD9-81ED-4DB2-BD59-A6C34878D82A}">
                    <a16:rowId xmlns:a16="http://schemas.microsoft.com/office/drawing/2014/main" val="3182924148"/>
                  </a:ext>
                </a:extLst>
              </a:tr>
              <a:tr h="177135">
                <a:tc>
                  <a:txBody>
                    <a:bodyPr/>
                    <a:lstStyle/>
                    <a:p>
                      <a:pPr algn="l">
                        <a:spcBef>
                          <a:spcPts val="600"/>
                        </a:spcBef>
                        <a:spcAft>
                          <a:spcPts val="0"/>
                        </a:spcAft>
                      </a:pPr>
                      <a:r>
                        <a:rPr lang="sv-SE" sz="1100" dirty="0">
                          <a:effectLst/>
                        </a:rPr>
                        <a:t>Köp av samordnings tjänst</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okänt</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0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0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highlight>
                            <a:srgbClr val="FFFF00"/>
                          </a:highlight>
                        </a:rPr>
                        <a:t>okänt</a:t>
                      </a:r>
                      <a:endParaRPr lang="sv-SE" sz="1200" dirty="0">
                        <a:effectLst/>
                        <a:highlight>
                          <a:srgbClr val="FFFF00"/>
                        </a:highligh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extLst>
                  <a:ext uri="{0D108BD9-81ED-4DB2-BD59-A6C34878D82A}">
                    <a16:rowId xmlns:a16="http://schemas.microsoft.com/office/drawing/2014/main" val="3049294871"/>
                  </a:ext>
                </a:extLst>
              </a:tr>
              <a:tr h="177135">
                <a:tc>
                  <a:txBody>
                    <a:bodyPr/>
                    <a:lstStyle/>
                    <a:p>
                      <a:pPr algn="l">
                        <a:spcBef>
                          <a:spcPts val="600"/>
                        </a:spcBef>
                        <a:spcAft>
                          <a:spcPts val="0"/>
                        </a:spcAft>
                      </a:pPr>
                      <a:r>
                        <a:rPr lang="sv-SE" sz="1100" dirty="0">
                          <a:effectLst/>
                        </a:rPr>
                        <a:t>Köp av redovisningstjänst och revisor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0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0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0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 </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extLst>
                  <a:ext uri="{0D108BD9-81ED-4DB2-BD59-A6C34878D82A}">
                    <a16:rowId xmlns:a16="http://schemas.microsoft.com/office/drawing/2014/main" val="1208838669"/>
                  </a:ext>
                </a:extLst>
              </a:tr>
              <a:tr h="177135">
                <a:tc>
                  <a:txBody>
                    <a:bodyPr/>
                    <a:lstStyle/>
                    <a:p>
                      <a:pPr algn="l">
                        <a:spcBef>
                          <a:spcPts val="600"/>
                        </a:spcBef>
                        <a:spcAft>
                          <a:spcPts val="0"/>
                        </a:spcAft>
                      </a:pPr>
                      <a:r>
                        <a:rPr lang="sv-SE" sz="1100" dirty="0">
                          <a:effectLst/>
                        </a:rPr>
                        <a:t>Administrativa kostnader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5 000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858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5 000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4 000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extLst>
                  <a:ext uri="{0D108BD9-81ED-4DB2-BD59-A6C34878D82A}">
                    <a16:rowId xmlns:a16="http://schemas.microsoft.com/office/drawing/2014/main" val="2773734106"/>
                  </a:ext>
                </a:extLst>
              </a:tr>
              <a:tr h="257067">
                <a:tc>
                  <a:txBody>
                    <a:bodyPr/>
                    <a:lstStyle/>
                    <a:p>
                      <a:pPr algn="l">
                        <a:spcBef>
                          <a:spcPts val="600"/>
                        </a:spcBef>
                        <a:spcAft>
                          <a:spcPts val="0"/>
                        </a:spcAft>
                      </a:pPr>
                      <a:r>
                        <a:rPr lang="sv-SE" sz="1100" dirty="0">
                          <a:effectLst/>
                        </a:rPr>
                        <a:t>Information; utställning, publika möten,  annonser </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2 000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8 407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10 000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10 000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extLst>
                  <a:ext uri="{0D108BD9-81ED-4DB2-BD59-A6C34878D82A}">
                    <a16:rowId xmlns:a16="http://schemas.microsoft.com/office/drawing/2014/main" val="3954682198"/>
                  </a:ext>
                </a:extLst>
              </a:tr>
              <a:tr h="177135">
                <a:tc>
                  <a:txBody>
                    <a:bodyPr/>
                    <a:lstStyle/>
                    <a:p>
                      <a:pPr algn="l">
                        <a:spcBef>
                          <a:spcPts val="600"/>
                        </a:spcBef>
                        <a:spcAft>
                          <a:spcPts val="0"/>
                        </a:spcAft>
                      </a:pPr>
                      <a:r>
                        <a:rPr lang="sv-SE" sz="1100" dirty="0">
                          <a:effectLst/>
                        </a:rPr>
                        <a:t>Utgifter i samband med styrelsemöten</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4 000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7 047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9 000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9 000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extLst>
                  <a:ext uri="{0D108BD9-81ED-4DB2-BD59-A6C34878D82A}">
                    <a16:rowId xmlns:a16="http://schemas.microsoft.com/office/drawing/2014/main" val="3923060064"/>
                  </a:ext>
                </a:extLst>
              </a:tr>
              <a:tr h="177135">
                <a:tc>
                  <a:txBody>
                    <a:bodyPr/>
                    <a:lstStyle/>
                    <a:p>
                      <a:pPr algn="l">
                        <a:spcBef>
                          <a:spcPts val="600"/>
                        </a:spcBef>
                        <a:spcAft>
                          <a:spcPts val="0"/>
                        </a:spcAft>
                      </a:pPr>
                      <a:r>
                        <a:rPr lang="sv-SE" sz="1100" dirty="0">
                          <a:effectLst/>
                        </a:rPr>
                        <a:t>Skatt</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 </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1 798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 </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 </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extLst>
                  <a:ext uri="{0D108BD9-81ED-4DB2-BD59-A6C34878D82A}">
                    <a16:rowId xmlns:a16="http://schemas.microsoft.com/office/drawing/2014/main" val="823308206"/>
                  </a:ext>
                </a:extLst>
              </a:tr>
              <a:tr h="354270">
                <a:tc>
                  <a:txBody>
                    <a:bodyPr/>
                    <a:lstStyle/>
                    <a:p>
                      <a:pPr algn="l">
                        <a:spcBef>
                          <a:spcPts val="600"/>
                        </a:spcBef>
                        <a:spcAft>
                          <a:spcPts val="0"/>
                        </a:spcAft>
                      </a:pPr>
                      <a:r>
                        <a:rPr lang="sv-SE" sz="1100" dirty="0">
                          <a:effectLst/>
                        </a:rPr>
                        <a:t>Kostnader för prioriterade projekt utöver vad som specas nedan</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2 000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 </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 </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37 000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extLst>
                  <a:ext uri="{0D108BD9-81ED-4DB2-BD59-A6C34878D82A}">
                    <a16:rowId xmlns:a16="http://schemas.microsoft.com/office/drawing/2014/main" val="30142145"/>
                  </a:ext>
                </a:extLst>
              </a:tr>
              <a:tr h="177135">
                <a:tc>
                  <a:txBody>
                    <a:bodyPr/>
                    <a:lstStyle/>
                    <a:p>
                      <a:pPr algn="l">
                        <a:spcBef>
                          <a:spcPts val="600"/>
                        </a:spcBef>
                        <a:spcAft>
                          <a:spcPts val="0"/>
                        </a:spcAft>
                      </a:pPr>
                      <a:r>
                        <a:rPr lang="sv-SE" sz="1100" dirty="0">
                          <a:effectLst/>
                        </a:rPr>
                        <a:t>Projekt 1 Acksjön </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 </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1 482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3 000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 </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extLst>
                  <a:ext uri="{0D108BD9-81ED-4DB2-BD59-A6C34878D82A}">
                    <a16:rowId xmlns:a16="http://schemas.microsoft.com/office/drawing/2014/main" val="1610689426"/>
                  </a:ext>
                </a:extLst>
              </a:tr>
              <a:tr h="177135">
                <a:tc>
                  <a:txBody>
                    <a:bodyPr/>
                    <a:lstStyle/>
                    <a:p>
                      <a:pPr algn="l">
                        <a:spcBef>
                          <a:spcPts val="600"/>
                        </a:spcBef>
                        <a:spcAft>
                          <a:spcPts val="0"/>
                        </a:spcAft>
                      </a:pPr>
                      <a:r>
                        <a:rPr lang="sv-SE" sz="1100" dirty="0">
                          <a:effectLst/>
                        </a:rPr>
                        <a:t>Projekt 2 Värmullen</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 </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1 913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highlight>
                            <a:srgbClr val="FFFF00"/>
                          </a:highlight>
                        </a:rPr>
                        <a:t>okänt</a:t>
                      </a:r>
                      <a:endParaRPr lang="sv-SE" sz="1200" dirty="0">
                        <a:effectLst/>
                        <a:highlight>
                          <a:srgbClr val="FFFF00"/>
                        </a:highligh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highlight>
                            <a:srgbClr val="FFFF00"/>
                          </a:highlight>
                        </a:rPr>
                        <a:t>okänt </a:t>
                      </a:r>
                      <a:endParaRPr lang="sv-SE" sz="1200" dirty="0">
                        <a:effectLst/>
                        <a:highlight>
                          <a:srgbClr val="FFFF00"/>
                        </a:highligh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extLst>
                  <a:ext uri="{0D108BD9-81ED-4DB2-BD59-A6C34878D82A}">
                    <a16:rowId xmlns:a16="http://schemas.microsoft.com/office/drawing/2014/main" val="1259186717"/>
                  </a:ext>
                </a:extLst>
              </a:tr>
              <a:tr h="177135">
                <a:tc>
                  <a:txBody>
                    <a:bodyPr/>
                    <a:lstStyle/>
                    <a:p>
                      <a:pPr algn="l">
                        <a:spcBef>
                          <a:spcPts val="600"/>
                        </a:spcBef>
                        <a:spcAft>
                          <a:spcPts val="0"/>
                        </a:spcAft>
                      </a:pPr>
                      <a:r>
                        <a:rPr lang="sv-SE" sz="1100" dirty="0">
                          <a:effectLst/>
                        </a:rPr>
                        <a:t>Projekt 3 Upplunden/Klamma älv</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 </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7 887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2 000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 </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extLst>
                  <a:ext uri="{0D108BD9-81ED-4DB2-BD59-A6C34878D82A}">
                    <a16:rowId xmlns:a16="http://schemas.microsoft.com/office/drawing/2014/main" val="2816110940"/>
                  </a:ext>
                </a:extLst>
              </a:tr>
              <a:tr h="205654">
                <a:tc>
                  <a:txBody>
                    <a:bodyPr/>
                    <a:lstStyle/>
                    <a:p>
                      <a:pPr algn="l">
                        <a:spcBef>
                          <a:spcPts val="600"/>
                        </a:spcBef>
                        <a:spcAft>
                          <a:spcPts val="0"/>
                        </a:spcAft>
                      </a:pPr>
                      <a:r>
                        <a:rPr lang="sv-SE" sz="1100" dirty="0">
                          <a:effectLst/>
                        </a:rPr>
                        <a:t>Projekt 3 Öring, upplupen kostnad</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 </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18 750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 </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 </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extLst>
                  <a:ext uri="{0D108BD9-81ED-4DB2-BD59-A6C34878D82A}">
                    <a16:rowId xmlns:a16="http://schemas.microsoft.com/office/drawing/2014/main" val="184655689"/>
                  </a:ext>
                </a:extLst>
              </a:tr>
              <a:tr h="205654">
                <a:tc>
                  <a:txBody>
                    <a:bodyPr/>
                    <a:lstStyle/>
                    <a:p>
                      <a:pPr algn="l">
                        <a:spcBef>
                          <a:spcPts val="600"/>
                        </a:spcBef>
                        <a:spcAft>
                          <a:spcPts val="0"/>
                        </a:spcAft>
                      </a:pPr>
                      <a:r>
                        <a:rPr lang="sv-SE" sz="1100" dirty="0">
                          <a:effectLst/>
                        </a:rPr>
                        <a:t>Projekt 4 Blysjön</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50 000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29 233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20 767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 </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extLst>
                  <a:ext uri="{0D108BD9-81ED-4DB2-BD59-A6C34878D82A}">
                    <a16:rowId xmlns:a16="http://schemas.microsoft.com/office/drawing/2014/main" val="646349623"/>
                  </a:ext>
                </a:extLst>
              </a:tr>
              <a:tr h="177135">
                <a:tc>
                  <a:txBody>
                    <a:bodyPr/>
                    <a:lstStyle/>
                    <a:p>
                      <a:pPr algn="l">
                        <a:spcBef>
                          <a:spcPts val="600"/>
                        </a:spcBef>
                        <a:spcAft>
                          <a:spcPts val="0"/>
                        </a:spcAft>
                      </a:pPr>
                      <a:r>
                        <a:rPr lang="sv-SE" sz="1100" dirty="0">
                          <a:effectLst/>
                        </a:rPr>
                        <a:t>Projekt 5 Halgån</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 </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0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500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 </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extLst>
                  <a:ext uri="{0D108BD9-81ED-4DB2-BD59-A6C34878D82A}">
                    <a16:rowId xmlns:a16="http://schemas.microsoft.com/office/drawing/2014/main" val="1676833253"/>
                  </a:ext>
                </a:extLst>
              </a:tr>
              <a:tr h="205654">
                <a:tc>
                  <a:txBody>
                    <a:bodyPr/>
                    <a:lstStyle/>
                    <a:p>
                      <a:pPr algn="l">
                        <a:spcBef>
                          <a:spcPts val="600"/>
                        </a:spcBef>
                        <a:spcAft>
                          <a:spcPts val="0"/>
                        </a:spcAft>
                      </a:pPr>
                      <a:r>
                        <a:rPr lang="sv-SE" sz="1100" dirty="0">
                          <a:effectLst/>
                        </a:rPr>
                        <a:t>Projekt 6 Musån</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165 000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156 000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9 000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highlight>
                            <a:srgbClr val="FFFF00"/>
                          </a:highlight>
                        </a:rPr>
                        <a:t>okänt</a:t>
                      </a:r>
                      <a:endParaRPr lang="sv-SE" sz="1200" dirty="0">
                        <a:effectLst/>
                        <a:highlight>
                          <a:srgbClr val="FFFF00"/>
                        </a:highligh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extLst>
                  <a:ext uri="{0D108BD9-81ED-4DB2-BD59-A6C34878D82A}">
                    <a16:rowId xmlns:a16="http://schemas.microsoft.com/office/drawing/2014/main" val="1160259367"/>
                  </a:ext>
                </a:extLst>
              </a:tr>
              <a:tr h="177135">
                <a:tc>
                  <a:txBody>
                    <a:bodyPr/>
                    <a:lstStyle/>
                    <a:p>
                      <a:pPr algn="l">
                        <a:spcBef>
                          <a:spcPts val="600"/>
                        </a:spcBef>
                        <a:spcAft>
                          <a:spcPts val="0"/>
                        </a:spcAft>
                      </a:pPr>
                      <a:r>
                        <a:rPr lang="sv-SE" sz="1100" dirty="0">
                          <a:effectLst/>
                        </a:rPr>
                        <a:t>Projekt 7 Rannån</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 </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0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500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highlight>
                            <a:srgbClr val="FFFF00"/>
                          </a:highlight>
                        </a:rPr>
                        <a:t>okänt</a:t>
                      </a:r>
                      <a:endParaRPr lang="sv-SE" sz="1200" dirty="0">
                        <a:effectLst/>
                        <a:highlight>
                          <a:srgbClr val="FFFF00"/>
                        </a:highligh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extLst>
                  <a:ext uri="{0D108BD9-81ED-4DB2-BD59-A6C34878D82A}">
                    <a16:rowId xmlns:a16="http://schemas.microsoft.com/office/drawing/2014/main" val="3082688776"/>
                  </a:ext>
                </a:extLst>
              </a:tr>
              <a:tr h="177135">
                <a:tc>
                  <a:txBody>
                    <a:bodyPr/>
                    <a:lstStyle/>
                    <a:p>
                      <a:pPr algn="l">
                        <a:spcBef>
                          <a:spcPts val="600"/>
                        </a:spcBef>
                        <a:spcAft>
                          <a:spcPts val="0"/>
                        </a:spcAft>
                      </a:pPr>
                      <a:r>
                        <a:rPr lang="sv-SE" sz="1100" dirty="0">
                          <a:effectLst/>
                        </a:rPr>
                        <a:t>Projekt 8 Fämtan</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 </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196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highlight>
                            <a:srgbClr val="FFFF00"/>
                          </a:highlight>
                        </a:rPr>
                        <a:t>okänt</a:t>
                      </a:r>
                      <a:endParaRPr lang="sv-SE" sz="1200" dirty="0">
                        <a:effectLst/>
                        <a:highlight>
                          <a:srgbClr val="FFFF00"/>
                        </a:highligh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highlight>
                            <a:srgbClr val="FFFF00"/>
                          </a:highlight>
                        </a:rPr>
                        <a:t>okänt</a:t>
                      </a:r>
                      <a:endParaRPr lang="sv-SE" sz="1200" dirty="0">
                        <a:effectLst/>
                        <a:highlight>
                          <a:srgbClr val="FFFF00"/>
                        </a:highligh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extLst>
                  <a:ext uri="{0D108BD9-81ED-4DB2-BD59-A6C34878D82A}">
                    <a16:rowId xmlns:a16="http://schemas.microsoft.com/office/drawing/2014/main" val="950400206"/>
                  </a:ext>
                </a:extLst>
              </a:tr>
              <a:tr h="177135">
                <a:tc>
                  <a:txBody>
                    <a:bodyPr/>
                    <a:lstStyle/>
                    <a:p>
                      <a:pPr algn="l">
                        <a:spcBef>
                          <a:spcPts val="600"/>
                        </a:spcBef>
                        <a:spcAft>
                          <a:spcPts val="0"/>
                        </a:spcAft>
                      </a:pPr>
                      <a:r>
                        <a:rPr lang="sv-SE" sz="1100" dirty="0">
                          <a:effectLst/>
                        </a:rPr>
                        <a:t>Projekt 9 Svartån</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 </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0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1 000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highlight>
                            <a:srgbClr val="FFFF00"/>
                          </a:highlight>
                        </a:rPr>
                        <a:t>okänt</a:t>
                      </a:r>
                      <a:endParaRPr lang="sv-SE" sz="1200" dirty="0">
                        <a:effectLst/>
                        <a:highlight>
                          <a:srgbClr val="FFFF00"/>
                        </a:highligh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extLst>
                  <a:ext uri="{0D108BD9-81ED-4DB2-BD59-A6C34878D82A}">
                    <a16:rowId xmlns:a16="http://schemas.microsoft.com/office/drawing/2014/main" val="1052634912"/>
                  </a:ext>
                </a:extLst>
              </a:tr>
              <a:tr h="177135">
                <a:tc>
                  <a:txBody>
                    <a:bodyPr/>
                    <a:lstStyle/>
                    <a:p>
                      <a:pPr algn="l">
                        <a:spcBef>
                          <a:spcPts val="600"/>
                        </a:spcBef>
                        <a:spcAft>
                          <a:spcPts val="0"/>
                        </a:spcAft>
                      </a:pPr>
                      <a:r>
                        <a:rPr lang="sv-SE" sz="1100" dirty="0">
                          <a:effectLst/>
                        </a:rPr>
                        <a:t>Projekt 10 Tjärn</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 </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5 184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highlight>
                            <a:srgbClr val="FFFF00"/>
                          </a:highlight>
                        </a:rPr>
                        <a:t>okänt</a:t>
                      </a:r>
                      <a:endParaRPr lang="sv-SE" sz="1200" dirty="0">
                        <a:effectLst/>
                        <a:highlight>
                          <a:srgbClr val="FFFF00"/>
                        </a:highligh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highlight>
                            <a:srgbClr val="FFFF00"/>
                          </a:highlight>
                        </a:rPr>
                        <a:t>okänt</a:t>
                      </a:r>
                      <a:endParaRPr lang="sv-SE" sz="1200" dirty="0">
                        <a:effectLst/>
                        <a:highlight>
                          <a:srgbClr val="FFFF00"/>
                        </a:highligh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extLst>
                  <a:ext uri="{0D108BD9-81ED-4DB2-BD59-A6C34878D82A}">
                    <a16:rowId xmlns:a16="http://schemas.microsoft.com/office/drawing/2014/main" val="2583461834"/>
                  </a:ext>
                </a:extLst>
              </a:tr>
              <a:tr h="205654">
                <a:tc>
                  <a:txBody>
                    <a:bodyPr/>
                    <a:lstStyle/>
                    <a:p>
                      <a:pPr algn="l">
                        <a:spcBef>
                          <a:spcPts val="600"/>
                        </a:spcBef>
                        <a:spcAft>
                          <a:spcPts val="0"/>
                        </a:spcAft>
                      </a:pPr>
                      <a:r>
                        <a:rPr lang="sv-SE" sz="1100" dirty="0">
                          <a:effectLst/>
                        </a:rPr>
                        <a:t>Summa utgifter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228 000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238 755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65 767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60 000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extLst>
                  <a:ext uri="{0D108BD9-81ED-4DB2-BD59-A6C34878D82A}">
                    <a16:rowId xmlns:a16="http://schemas.microsoft.com/office/drawing/2014/main" val="488615683"/>
                  </a:ext>
                </a:extLst>
              </a:tr>
              <a:tr h="205654">
                <a:tc>
                  <a:txBody>
                    <a:bodyPr/>
                    <a:lstStyle/>
                    <a:p>
                      <a:pPr algn="l">
                        <a:spcBef>
                          <a:spcPts val="600"/>
                        </a:spcBef>
                        <a:spcAft>
                          <a:spcPts val="0"/>
                        </a:spcAft>
                      </a:pPr>
                      <a:r>
                        <a:rPr lang="sv-SE" sz="1100" dirty="0">
                          <a:effectLst/>
                        </a:rPr>
                        <a:t>Årets resultat</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-4 000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-8 755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-767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0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extLst>
                  <a:ext uri="{0D108BD9-81ED-4DB2-BD59-A6C34878D82A}">
                    <a16:rowId xmlns:a16="http://schemas.microsoft.com/office/drawing/2014/main" val="3770506524"/>
                  </a:ext>
                </a:extLst>
              </a:tr>
              <a:tr h="177135">
                <a:tc>
                  <a:txBody>
                    <a:bodyPr/>
                    <a:lstStyle/>
                    <a:p>
                      <a:pPr algn="l">
                        <a:spcBef>
                          <a:spcPts val="600"/>
                        </a:spcBef>
                        <a:spcAft>
                          <a:spcPts val="0"/>
                        </a:spcAft>
                      </a:pPr>
                      <a:r>
                        <a:rPr lang="sv-SE" sz="1100" dirty="0">
                          <a:effectLst/>
                        </a:rPr>
                        <a:t>IB</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9 613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9 613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858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91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extLst>
                  <a:ext uri="{0D108BD9-81ED-4DB2-BD59-A6C34878D82A}">
                    <a16:rowId xmlns:a16="http://schemas.microsoft.com/office/drawing/2014/main" val="2344092771"/>
                  </a:ext>
                </a:extLst>
              </a:tr>
              <a:tr h="177135">
                <a:tc>
                  <a:txBody>
                    <a:bodyPr/>
                    <a:lstStyle/>
                    <a:p>
                      <a:pPr algn="l">
                        <a:spcBef>
                          <a:spcPts val="600"/>
                        </a:spcBef>
                        <a:spcAft>
                          <a:spcPts val="0"/>
                        </a:spcAft>
                      </a:pPr>
                      <a:r>
                        <a:rPr lang="sv-SE" sz="1100" dirty="0">
                          <a:effectLst/>
                        </a:rPr>
                        <a:t>UB</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5 613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858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91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tc>
                  <a:txBody>
                    <a:bodyPr/>
                    <a:lstStyle/>
                    <a:p>
                      <a:pPr algn="r">
                        <a:spcBef>
                          <a:spcPts val="600"/>
                        </a:spcBef>
                        <a:spcAft>
                          <a:spcPts val="0"/>
                        </a:spcAft>
                      </a:pPr>
                      <a:r>
                        <a:rPr lang="sv-SE" sz="1050" dirty="0">
                          <a:effectLst/>
                        </a:rPr>
                        <a:t>91 kr</a:t>
                      </a:r>
                      <a:endParaRPr lang="sv-SE"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2853" marR="22853" marT="0" marB="0" anchor="ctr"/>
                </a:tc>
                <a:extLst>
                  <a:ext uri="{0D108BD9-81ED-4DB2-BD59-A6C34878D82A}">
                    <a16:rowId xmlns:a16="http://schemas.microsoft.com/office/drawing/2014/main" val="1253468706"/>
                  </a:ext>
                </a:extLst>
              </a:tr>
            </a:tbl>
          </a:graphicData>
        </a:graphic>
      </p:graphicFrame>
    </p:spTree>
    <p:extLst>
      <p:ext uri="{BB962C8B-B14F-4D97-AF65-F5344CB8AC3E}">
        <p14:creationId xmlns:p14="http://schemas.microsoft.com/office/powerpoint/2010/main" val="31437894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latshållare för innehåll 2"/>
          <p:cNvSpPr>
            <a:spLocks noGrp="1"/>
          </p:cNvSpPr>
          <p:nvPr>
            <p:ph sz="quarter" idx="13"/>
          </p:nvPr>
        </p:nvSpPr>
        <p:spPr>
          <a:xfrm>
            <a:off x="1143000" y="1484784"/>
            <a:ext cx="7749480" cy="2721456"/>
          </a:xfrm>
        </p:spPr>
        <p:txBody>
          <a:bodyPr>
            <a:normAutofit/>
          </a:bodyPr>
          <a:lstStyle/>
          <a:p>
            <a:pPr marL="45720" indent="0">
              <a:buNone/>
            </a:pPr>
            <a:r>
              <a:rPr lang="sv-SE" sz="3200" b="1" dirty="0">
                <a:solidFill>
                  <a:schemeClr val="tx1"/>
                </a:solidFill>
              </a:rPr>
              <a:t>Motioner:</a:t>
            </a:r>
          </a:p>
          <a:p>
            <a:pPr marL="45720" indent="0">
              <a:buNone/>
            </a:pPr>
            <a:r>
              <a:rPr lang="sv-SE" b="1" dirty="0">
                <a:solidFill>
                  <a:schemeClr val="tx1"/>
                </a:solidFill>
              </a:rPr>
              <a:t>Inga motioner har inkommit</a:t>
            </a:r>
          </a:p>
        </p:txBody>
      </p:sp>
      <p:sp>
        <p:nvSpPr>
          <p:cNvPr id="4" name="Rubrik 3"/>
          <p:cNvSpPr>
            <a:spLocks noGrp="1"/>
          </p:cNvSpPr>
          <p:nvPr>
            <p:ph type="title"/>
          </p:nvPr>
        </p:nvSpPr>
        <p:spPr>
          <a:xfrm>
            <a:off x="2555776" y="4365104"/>
            <a:ext cx="6512511" cy="2302192"/>
          </a:xfrm>
        </p:spPr>
        <p:txBody>
          <a:bodyPr/>
          <a:lstStyle/>
          <a:p>
            <a:pPr marL="0" indent="0">
              <a:buNone/>
            </a:pPr>
            <a:r>
              <a:rPr lang="sv-SE" dirty="0"/>
              <a:t>Klarälvens vattenråd stämma 2020</a:t>
            </a:r>
          </a:p>
        </p:txBody>
      </p:sp>
      <p:sp>
        <p:nvSpPr>
          <p:cNvPr id="6" name="textruta 5"/>
          <p:cNvSpPr txBox="1"/>
          <p:nvPr/>
        </p:nvSpPr>
        <p:spPr>
          <a:xfrm>
            <a:off x="107504" y="260648"/>
            <a:ext cx="2232248" cy="523220"/>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r>
              <a:rPr lang="sv-SE" sz="2800" b="1" dirty="0"/>
              <a:t>PUNKT 15</a:t>
            </a:r>
          </a:p>
        </p:txBody>
      </p:sp>
      <p:sp>
        <p:nvSpPr>
          <p:cNvPr id="2" name="Platshållare för datum 1"/>
          <p:cNvSpPr>
            <a:spLocks noGrp="1"/>
          </p:cNvSpPr>
          <p:nvPr>
            <p:ph type="dt" sz="half" idx="10"/>
          </p:nvPr>
        </p:nvSpPr>
        <p:spPr/>
        <p:txBody>
          <a:bodyPr/>
          <a:lstStyle/>
          <a:p>
            <a:r>
              <a:rPr lang="sv-SE" dirty="0"/>
              <a:t>2020-05-14</a:t>
            </a:r>
          </a:p>
        </p:txBody>
      </p:sp>
      <p:sp>
        <p:nvSpPr>
          <p:cNvPr id="5" name="Platshållare för sidfot 4"/>
          <p:cNvSpPr>
            <a:spLocks noGrp="1"/>
          </p:cNvSpPr>
          <p:nvPr>
            <p:ph type="ftr" sz="quarter" idx="11"/>
          </p:nvPr>
        </p:nvSpPr>
        <p:spPr/>
        <p:txBody>
          <a:bodyPr/>
          <a:lstStyle/>
          <a:p>
            <a:r>
              <a:rPr lang="sv-SE" dirty="0"/>
              <a:t>Anna Sjörs</a:t>
            </a:r>
          </a:p>
        </p:txBody>
      </p:sp>
      <p:sp>
        <p:nvSpPr>
          <p:cNvPr id="7" name="Platshållare för bildnummer 6"/>
          <p:cNvSpPr>
            <a:spLocks noGrp="1"/>
          </p:cNvSpPr>
          <p:nvPr>
            <p:ph type="sldNum" sz="quarter" idx="12"/>
          </p:nvPr>
        </p:nvSpPr>
        <p:spPr/>
        <p:txBody>
          <a:bodyPr/>
          <a:lstStyle/>
          <a:p>
            <a:fld id="{FEDEBAD5-383D-4186-AF58-22AD7E29818F}" type="slidenum">
              <a:rPr lang="sv-SE" smtClean="0"/>
              <a:t>23</a:t>
            </a:fld>
            <a:endParaRPr lang="sv-SE" dirty="0"/>
          </a:p>
        </p:txBody>
      </p:sp>
    </p:spTree>
    <p:extLst>
      <p:ext uri="{BB962C8B-B14F-4D97-AF65-F5344CB8AC3E}">
        <p14:creationId xmlns:p14="http://schemas.microsoft.com/office/powerpoint/2010/main" val="30840495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latshållare för innehåll 2"/>
          <p:cNvSpPr>
            <a:spLocks noGrp="1"/>
          </p:cNvSpPr>
          <p:nvPr>
            <p:ph sz="quarter" idx="13"/>
          </p:nvPr>
        </p:nvSpPr>
        <p:spPr>
          <a:xfrm>
            <a:off x="1143000" y="1484784"/>
            <a:ext cx="7749480" cy="2721456"/>
          </a:xfrm>
        </p:spPr>
        <p:txBody>
          <a:bodyPr>
            <a:normAutofit/>
          </a:bodyPr>
          <a:lstStyle/>
          <a:p>
            <a:pPr marL="45720" indent="0">
              <a:buNone/>
            </a:pPr>
            <a:r>
              <a:rPr lang="sv-SE" sz="3600" b="1" dirty="0">
                <a:solidFill>
                  <a:schemeClr val="tx1"/>
                </a:solidFill>
              </a:rPr>
              <a:t>Övriga ärenden</a:t>
            </a:r>
          </a:p>
        </p:txBody>
      </p:sp>
      <p:sp>
        <p:nvSpPr>
          <p:cNvPr id="4" name="Rubrik 3"/>
          <p:cNvSpPr>
            <a:spLocks noGrp="1"/>
          </p:cNvSpPr>
          <p:nvPr>
            <p:ph type="title"/>
          </p:nvPr>
        </p:nvSpPr>
        <p:spPr>
          <a:xfrm>
            <a:off x="1793289" y="3212976"/>
            <a:ext cx="6512511" cy="2302192"/>
          </a:xfrm>
        </p:spPr>
        <p:txBody>
          <a:bodyPr/>
          <a:lstStyle/>
          <a:p>
            <a:pPr marL="0" indent="0">
              <a:buNone/>
            </a:pPr>
            <a:r>
              <a:rPr lang="sv-SE" dirty="0"/>
              <a:t>Klarälvens vattenråd stämma 2020</a:t>
            </a:r>
          </a:p>
        </p:txBody>
      </p:sp>
      <p:sp>
        <p:nvSpPr>
          <p:cNvPr id="5" name="textruta 4"/>
          <p:cNvSpPr txBox="1"/>
          <p:nvPr/>
        </p:nvSpPr>
        <p:spPr>
          <a:xfrm>
            <a:off x="107504" y="260648"/>
            <a:ext cx="2232248" cy="523220"/>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r>
              <a:rPr lang="sv-SE" sz="2800" b="1" dirty="0"/>
              <a:t>PUNKT 16</a:t>
            </a:r>
          </a:p>
        </p:txBody>
      </p:sp>
      <p:sp>
        <p:nvSpPr>
          <p:cNvPr id="2" name="Platshållare för datum 1"/>
          <p:cNvSpPr>
            <a:spLocks noGrp="1"/>
          </p:cNvSpPr>
          <p:nvPr>
            <p:ph type="dt" sz="half" idx="10"/>
          </p:nvPr>
        </p:nvSpPr>
        <p:spPr/>
        <p:txBody>
          <a:bodyPr/>
          <a:lstStyle/>
          <a:p>
            <a:r>
              <a:rPr lang="sv-SE" dirty="0"/>
              <a:t>2020-05-14</a:t>
            </a:r>
          </a:p>
        </p:txBody>
      </p:sp>
      <p:sp>
        <p:nvSpPr>
          <p:cNvPr id="6" name="Platshållare för sidfot 5"/>
          <p:cNvSpPr>
            <a:spLocks noGrp="1"/>
          </p:cNvSpPr>
          <p:nvPr>
            <p:ph type="ftr" sz="quarter" idx="11"/>
          </p:nvPr>
        </p:nvSpPr>
        <p:spPr/>
        <p:txBody>
          <a:bodyPr/>
          <a:lstStyle/>
          <a:p>
            <a:r>
              <a:rPr lang="sv-SE" dirty="0"/>
              <a:t>Anna Sjörs</a:t>
            </a:r>
          </a:p>
        </p:txBody>
      </p:sp>
      <p:sp>
        <p:nvSpPr>
          <p:cNvPr id="7" name="Platshållare för bildnummer 6"/>
          <p:cNvSpPr>
            <a:spLocks noGrp="1"/>
          </p:cNvSpPr>
          <p:nvPr>
            <p:ph type="sldNum" sz="quarter" idx="12"/>
          </p:nvPr>
        </p:nvSpPr>
        <p:spPr/>
        <p:txBody>
          <a:bodyPr/>
          <a:lstStyle/>
          <a:p>
            <a:fld id="{FEDEBAD5-383D-4186-AF58-22AD7E29818F}" type="slidenum">
              <a:rPr lang="sv-SE" smtClean="0"/>
              <a:t>24</a:t>
            </a:fld>
            <a:endParaRPr lang="sv-SE" dirty="0"/>
          </a:p>
        </p:txBody>
      </p:sp>
    </p:spTree>
    <p:extLst>
      <p:ext uri="{BB962C8B-B14F-4D97-AF65-F5344CB8AC3E}">
        <p14:creationId xmlns:p14="http://schemas.microsoft.com/office/powerpoint/2010/main" val="18139973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latshållare för innehåll 2"/>
          <p:cNvSpPr>
            <a:spLocks noGrp="1"/>
          </p:cNvSpPr>
          <p:nvPr>
            <p:ph sz="quarter" idx="13"/>
          </p:nvPr>
        </p:nvSpPr>
        <p:spPr>
          <a:xfrm>
            <a:off x="1143000" y="731520"/>
            <a:ext cx="7749480" cy="3474720"/>
          </a:xfrm>
        </p:spPr>
        <p:txBody>
          <a:bodyPr>
            <a:normAutofit/>
          </a:bodyPr>
          <a:lstStyle/>
          <a:p>
            <a:pPr marL="45720" indent="0">
              <a:buNone/>
            </a:pPr>
            <a:r>
              <a:rPr lang="sv-SE" sz="4400" b="1" dirty="0">
                <a:solidFill>
                  <a:schemeClr val="tx1"/>
                </a:solidFill>
              </a:rPr>
              <a:t>Stämman avslutas – </a:t>
            </a:r>
          </a:p>
          <a:p>
            <a:pPr marL="45720" indent="0">
              <a:buNone/>
            </a:pPr>
            <a:r>
              <a:rPr lang="sv-SE" sz="4400" b="1" dirty="0">
                <a:solidFill>
                  <a:schemeClr val="tx1"/>
                </a:solidFill>
              </a:rPr>
              <a:t>Tack alla våra medlemmar för visat intresse!</a:t>
            </a:r>
          </a:p>
        </p:txBody>
      </p:sp>
      <p:sp>
        <p:nvSpPr>
          <p:cNvPr id="4" name="Rubrik 3"/>
          <p:cNvSpPr>
            <a:spLocks noGrp="1"/>
          </p:cNvSpPr>
          <p:nvPr>
            <p:ph type="title"/>
          </p:nvPr>
        </p:nvSpPr>
        <p:spPr>
          <a:xfrm>
            <a:off x="2267744" y="4437112"/>
            <a:ext cx="6512511" cy="2302192"/>
          </a:xfrm>
        </p:spPr>
        <p:txBody>
          <a:bodyPr/>
          <a:lstStyle/>
          <a:p>
            <a:pPr marL="0" indent="0">
              <a:buNone/>
            </a:pPr>
            <a:r>
              <a:rPr lang="sv-SE" dirty="0"/>
              <a:t>Klarälvens vattenråd stämma 2020</a:t>
            </a:r>
          </a:p>
        </p:txBody>
      </p:sp>
      <p:sp>
        <p:nvSpPr>
          <p:cNvPr id="2" name="Platshållare för datum 1"/>
          <p:cNvSpPr>
            <a:spLocks noGrp="1"/>
          </p:cNvSpPr>
          <p:nvPr>
            <p:ph type="dt" sz="half" idx="10"/>
          </p:nvPr>
        </p:nvSpPr>
        <p:spPr/>
        <p:txBody>
          <a:bodyPr/>
          <a:lstStyle/>
          <a:p>
            <a:r>
              <a:rPr lang="sv-SE" dirty="0"/>
              <a:t>2020-05-14</a:t>
            </a:r>
          </a:p>
        </p:txBody>
      </p:sp>
      <p:sp>
        <p:nvSpPr>
          <p:cNvPr id="5" name="Platshållare för sidfot 4"/>
          <p:cNvSpPr>
            <a:spLocks noGrp="1"/>
          </p:cNvSpPr>
          <p:nvPr>
            <p:ph type="ftr" sz="quarter" idx="11"/>
          </p:nvPr>
        </p:nvSpPr>
        <p:spPr/>
        <p:txBody>
          <a:bodyPr/>
          <a:lstStyle/>
          <a:p>
            <a:r>
              <a:rPr lang="sv-SE" dirty="0"/>
              <a:t>Anna Sjörs</a:t>
            </a:r>
          </a:p>
        </p:txBody>
      </p:sp>
      <p:sp>
        <p:nvSpPr>
          <p:cNvPr id="6" name="Platshållare för bildnummer 5"/>
          <p:cNvSpPr>
            <a:spLocks noGrp="1"/>
          </p:cNvSpPr>
          <p:nvPr>
            <p:ph type="sldNum" sz="quarter" idx="12"/>
          </p:nvPr>
        </p:nvSpPr>
        <p:spPr/>
        <p:txBody>
          <a:bodyPr/>
          <a:lstStyle/>
          <a:p>
            <a:fld id="{FEDEBAD5-383D-4186-AF58-22AD7E29818F}" type="slidenum">
              <a:rPr lang="sv-SE" smtClean="0"/>
              <a:t>25</a:t>
            </a:fld>
            <a:endParaRPr lang="sv-SE" dirty="0"/>
          </a:p>
        </p:txBody>
      </p:sp>
    </p:spTree>
    <p:extLst>
      <p:ext uri="{BB962C8B-B14F-4D97-AF65-F5344CB8AC3E}">
        <p14:creationId xmlns:p14="http://schemas.microsoft.com/office/powerpoint/2010/main" val="1858485887"/>
      </p:ext>
    </p:extLst>
  </p:cSld>
  <p:clrMapOvr>
    <a:masterClrMapping/>
  </p:clrMapOvr>
</p:sld>
</file>

<file path=ppt/theme/theme1.xml><?xml version="1.0" encoding="utf-8"?>
<a:theme xmlns:a="http://schemas.openxmlformats.org/drawingml/2006/main" name="Virvel">
  <a:themeElements>
    <a:clrScheme name="Virvel">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Virvel">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irvel">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te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5351</TotalTime>
  <Words>1880</Words>
  <Application>Microsoft Office PowerPoint</Application>
  <PresentationFormat>Bildspel på skärmen (4:3)</PresentationFormat>
  <Paragraphs>500</Paragraphs>
  <Slides>25</Slides>
  <Notes>25</Notes>
  <HiddenSlides>0</HiddenSlides>
  <MMClips>0</MMClips>
  <ScaleCrop>false</ScaleCrop>
  <HeadingPairs>
    <vt:vector size="6" baseType="variant">
      <vt:variant>
        <vt:lpstr>Använt teckensnitt</vt:lpstr>
      </vt:variant>
      <vt:variant>
        <vt:i4>5</vt:i4>
      </vt:variant>
      <vt:variant>
        <vt:lpstr>Tema</vt:lpstr>
      </vt:variant>
      <vt:variant>
        <vt:i4>1</vt:i4>
      </vt:variant>
      <vt:variant>
        <vt:lpstr>Bildrubriker</vt:lpstr>
      </vt:variant>
      <vt:variant>
        <vt:i4>25</vt:i4>
      </vt:variant>
    </vt:vector>
  </HeadingPairs>
  <TitlesOfParts>
    <vt:vector size="31" baseType="lpstr">
      <vt:lpstr>Arial</vt:lpstr>
      <vt:lpstr>Calibri</vt:lpstr>
      <vt:lpstr>Georgia</vt:lpstr>
      <vt:lpstr>Times New Roman</vt:lpstr>
      <vt:lpstr>Trebuchet MS</vt:lpstr>
      <vt:lpstr>Virvel</vt:lpstr>
      <vt:lpstr>Välkomna till Stämman 2020</vt:lpstr>
      <vt:lpstr>PowerPoint-presentation</vt:lpstr>
      <vt:lpstr>PowerPoint-presentation</vt:lpstr>
      <vt:lpstr>Årsberättelse 2019</vt:lpstr>
      <vt:lpstr>Årsberättelse 2019  </vt:lpstr>
      <vt:lpstr>Klarälvens vattenråd stämma 2020 </vt:lpstr>
      <vt:lpstr>PowerPoint-presentation</vt:lpstr>
      <vt:lpstr>Klarälvens vattenråd stämma 2020 </vt:lpstr>
      <vt:lpstr>Förslag på beslut: att i ny räkning överföra årets resultat</vt:lpstr>
      <vt:lpstr>Klarälvens vattenråd stämma 2020 </vt:lpstr>
      <vt:lpstr>Val av styrelse för Klarälvens  vattenråd</vt:lpstr>
      <vt:lpstr>Valberedningens förslag till styrelse</vt:lpstr>
      <vt:lpstr>Val av revisorer</vt:lpstr>
      <vt:lpstr>Val av valberedning</vt:lpstr>
      <vt:lpstr>Klarälvens vattenråd stämma 2020</vt:lpstr>
      <vt:lpstr>Programförklaring och verksamhetsplan 2020-2021</vt:lpstr>
      <vt:lpstr>Programförklaring</vt:lpstr>
      <vt:lpstr>Våra prioriteringar Klarälvens VR</vt:lpstr>
      <vt:lpstr>Aktivitetsplanen Klarälvens VR</vt:lpstr>
      <vt:lpstr>Aktivitetsplanen Klarälvens VR</vt:lpstr>
      <vt:lpstr>Klarälvens vattenråd stämma 2020</vt:lpstr>
      <vt:lpstr>PowerPoint-presentation</vt:lpstr>
      <vt:lpstr>Klarälvens vattenråd stämma 2020</vt:lpstr>
      <vt:lpstr>Klarälvens vattenråd stämma 2020</vt:lpstr>
      <vt:lpstr>Klarälvens vattenråd stämma 2020</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Åtgärdsplan för Acksjösystemet</dc:title>
  <dc:creator>Anna Sjörs</dc:creator>
  <cp:lastModifiedBy>Anna Sjörs</cp:lastModifiedBy>
  <cp:revision>237</cp:revision>
  <cp:lastPrinted>2019-05-13T17:36:43Z</cp:lastPrinted>
  <dcterms:created xsi:type="dcterms:W3CDTF">2012-05-19T12:50:39Z</dcterms:created>
  <dcterms:modified xsi:type="dcterms:W3CDTF">2020-04-27T17:01:52Z</dcterms:modified>
</cp:coreProperties>
</file>