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10.xml" ContentType="application/vnd.openxmlformats-officedocument.theme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11.xml" ContentType="application/vnd.openxmlformats-officedocument.them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2.xml" ContentType="application/vnd.openxmlformats-officedocument.theme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5.xml" ContentType="application/vnd.openxmlformats-officedocument.theme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6.xml" ContentType="application/vnd.openxmlformats-officedocument.theme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7.xml" ContentType="application/vnd.openxmlformats-officedocument.theme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8.xml" ContentType="application/vnd.openxmlformats-officedocument.theme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9.xml" ContentType="application/vnd.openxmlformats-officedocument.theme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theme/theme20.xml" ContentType="application/vnd.openxmlformats-officedocument.theme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21.xml" ContentType="application/vnd.openxmlformats-officedocument.theme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22.xml" ContentType="application/vnd.openxmlformats-officedocument.theme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3.xml" ContentType="application/vnd.openxmlformats-officedocument.theme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theme/theme24.xml" ContentType="application/vnd.openxmlformats-officedocument.theme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theme/theme25.xml" ContentType="application/vnd.openxmlformats-officedocument.theme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6.xml" ContentType="application/vnd.openxmlformats-officedocument.theme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27.xml" ContentType="application/vnd.openxmlformats-officedocument.theme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28.xml" ContentType="application/vnd.openxmlformats-officedocument.theme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theme/theme29.xml" ContentType="application/vnd.openxmlformats-officedocument.theme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theme/theme30.xml" ContentType="application/vnd.openxmlformats-officedocument.theme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theme/theme31.xml" ContentType="application/vnd.openxmlformats-officedocument.theme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heme/theme3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5" r:id="rId2"/>
    <p:sldMasterId id="2147483719" r:id="rId3"/>
    <p:sldMasterId id="2147483732" r:id="rId4"/>
    <p:sldMasterId id="2147483745" r:id="rId5"/>
    <p:sldMasterId id="2147483758" r:id="rId6"/>
    <p:sldMasterId id="2147483771" r:id="rId7"/>
    <p:sldMasterId id="2147483784" r:id="rId8"/>
    <p:sldMasterId id="2147483797" r:id="rId9"/>
    <p:sldMasterId id="2147483810" r:id="rId10"/>
    <p:sldMasterId id="2147483823" r:id="rId11"/>
    <p:sldMasterId id="2147483836" r:id="rId12"/>
    <p:sldMasterId id="2147483849" r:id="rId13"/>
    <p:sldMasterId id="2147483862" r:id="rId14"/>
    <p:sldMasterId id="2147483876" r:id="rId15"/>
    <p:sldMasterId id="2147483902" r:id="rId16"/>
    <p:sldMasterId id="2147483915" r:id="rId17"/>
    <p:sldMasterId id="2147483928" r:id="rId18"/>
    <p:sldMasterId id="2147483954" r:id="rId19"/>
    <p:sldMasterId id="2147483967" r:id="rId20"/>
    <p:sldMasterId id="2147483980" r:id="rId21"/>
    <p:sldMasterId id="2147483993" r:id="rId22"/>
    <p:sldMasterId id="2147484006" r:id="rId23"/>
    <p:sldMasterId id="2147484019" r:id="rId24"/>
    <p:sldMasterId id="2147484032" r:id="rId25"/>
    <p:sldMasterId id="2147484045" r:id="rId26"/>
    <p:sldMasterId id="2147484058" r:id="rId27"/>
    <p:sldMasterId id="2147484071" r:id="rId28"/>
    <p:sldMasterId id="2147484084" r:id="rId29"/>
    <p:sldMasterId id="2147484097" r:id="rId30"/>
    <p:sldMasterId id="2147484110" r:id="rId31"/>
  </p:sldMasterIdLst>
  <p:notesMasterIdLst>
    <p:notesMasterId r:id="rId73"/>
  </p:notesMasterIdLst>
  <p:sldIdLst>
    <p:sldId id="362" r:id="rId32"/>
    <p:sldId id="365" r:id="rId33"/>
    <p:sldId id="366" r:id="rId34"/>
    <p:sldId id="367" r:id="rId35"/>
    <p:sldId id="368" r:id="rId36"/>
    <p:sldId id="301" r:id="rId37"/>
    <p:sldId id="369" r:id="rId38"/>
    <p:sldId id="370" r:id="rId39"/>
    <p:sldId id="347" r:id="rId40"/>
    <p:sldId id="371" r:id="rId41"/>
    <p:sldId id="372" r:id="rId42"/>
    <p:sldId id="373" r:id="rId43"/>
    <p:sldId id="398" r:id="rId44"/>
    <p:sldId id="375" r:id="rId45"/>
    <p:sldId id="377" r:id="rId46"/>
    <p:sldId id="399" r:id="rId47"/>
    <p:sldId id="380" r:id="rId48"/>
    <p:sldId id="379" r:id="rId49"/>
    <p:sldId id="343" r:id="rId50"/>
    <p:sldId id="381" r:id="rId51"/>
    <p:sldId id="400" r:id="rId52"/>
    <p:sldId id="342" r:id="rId53"/>
    <p:sldId id="384" r:id="rId54"/>
    <p:sldId id="387" r:id="rId55"/>
    <p:sldId id="385" r:id="rId56"/>
    <p:sldId id="386" r:id="rId57"/>
    <p:sldId id="402" r:id="rId58"/>
    <p:sldId id="356" r:id="rId59"/>
    <p:sldId id="388" r:id="rId60"/>
    <p:sldId id="389" r:id="rId61"/>
    <p:sldId id="348" r:id="rId62"/>
    <p:sldId id="390" r:id="rId63"/>
    <p:sldId id="391" r:id="rId64"/>
    <p:sldId id="392" r:id="rId65"/>
    <p:sldId id="393" r:id="rId66"/>
    <p:sldId id="352" r:id="rId67"/>
    <p:sldId id="394" r:id="rId68"/>
    <p:sldId id="409" r:id="rId69"/>
    <p:sldId id="395" r:id="rId70"/>
    <p:sldId id="410" r:id="rId71"/>
    <p:sldId id="408" r:id="rId72"/>
  </p:sldIdLst>
  <p:sldSz cx="9144000" cy="6858000" type="screen4x3"/>
  <p:notesSz cx="6858000" cy="9144000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00FF"/>
    <a:srgbClr val="00FF00"/>
    <a:srgbClr val="0099FF"/>
    <a:srgbClr val="009999"/>
    <a:srgbClr val="008000"/>
    <a:srgbClr val="0066FF"/>
    <a:srgbClr val="3366CC"/>
    <a:srgbClr val="0033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89231" autoAdjust="0"/>
  </p:normalViewPr>
  <p:slideViewPr>
    <p:cSldViewPr>
      <p:cViewPr varScale="1">
        <p:scale>
          <a:sx n="76" d="100"/>
          <a:sy n="76" d="100"/>
        </p:scale>
        <p:origin x="164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1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1.xml"/><Relationship Id="rId47" Type="http://schemas.openxmlformats.org/officeDocument/2006/relationships/slide" Target="slides/slide16.xml"/><Relationship Id="rId63" Type="http://schemas.openxmlformats.org/officeDocument/2006/relationships/slide" Target="slides/slide32.xml"/><Relationship Id="rId68" Type="http://schemas.openxmlformats.org/officeDocument/2006/relationships/slide" Target="slides/slide37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3" Type="http://schemas.openxmlformats.org/officeDocument/2006/relationships/slide" Target="slides/slide22.xml"/><Relationship Id="rId58" Type="http://schemas.openxmlformats.org/officeDocument/2006/relationships/slide" Target="slides/slide27.xml"/><Relationship Id="rId66" Type="http://schemas.openxmlformats.org/officeDocument/2006/relationships/slide" Target="slides/slide35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0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slide" Target="slides/slide17.xml"/><Relationship Id="rId56" Type="http://schemas.openxmlformats.org/officeDocument/2006/relationships/slide" Target="slides/slide25.xml"/><Relationship Id="rId64" Type="http://schemas.openxmlformats.org/officeDocument/2006/relationships/slide" Target="slides/slide33.xml"/><Relationship Id="rId69" Type="http://schemas.openxmlformats.org/officeDocument/2006/relationships/slide" Target="slides/slide38.xml"/><Relationship Id="rId77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0.xml"/><Relationship Id="rId72" Type="http://schemas.openxmlformats.org/officeDocument/2006/relationships/slide" Target="slides/slide4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slide" Target="slides/slide15.xml"/><Relationship Id="rId59" Type="http://schemas.openxmlformats.org/officeDocument/2006/relationships/slide" Target="slides/slide28.xml"/><Relationship Id="rId67" Type="http://schemas.openxmlformats.org/officeDocument/2006/relationships/slide" Target="slides/slide3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0.xml"/><Relationship Id="rId54" Type="http://schemas.openxmlformats.org/officeDocument/2006/relationships/slide" Target="slides/slide23.xml"/><Relationship Id="rId62" Type="http://schemas.openxmlformats.org/officeDocument/2006/relationships/slide" Target="slides/slide31.xml"/><Relationship Id="rId70" Type="http://schemas.openxmlformats.org/officeDocument/2006/relationships/slide" Target="slides/slide3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slide" Target="slides/slide18.xml"/><Relationship Id="rId57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52" Type="http://schemas.openxmlformats.org/officeDocument/2006/relationships/slide" Target="slides/slide21.xml"/><Relationship Id="rId60" Type="http://schemas.openxmlformats.org/officeDocument/2006/relationships/slide" Target="slides/slide29.xml"/><Relationship Id="rId65" Type="http://schemas.openxmlformats.org/officeDocument/2006/relationships/slide" Target="slides/slide34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8.xml"/><Relationship Id="rId34" Type="http://schemas.openxmlformats.org/officeDocument/2006/relationships/slide" Target="slides/slide3.xml"/><Relationship Id="rId50" Type="http://schemas.openxmlformats.org/officeDocument/2006/relationships/slide" Target="slides/slide19.xml"/><Relationship Id="rId55" Type="http://schemas.openxmlformats.org/officeDocument/2006/relationships/slide" Target="slides/slide24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0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7142956792265609E-2"/>
          <c:y val="4.0590479039003112E-2"/>
          <c:w val="0.89285869987915023"/>
          <c:h val="0.92251088725007069"/>
        </c:manualLayout>
      </c:layout>
      <c:pie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rgbClr val="009900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B9AC-4E64-9F73-848981E4A8CB}"/>
              </c:ext>
            </c:extLst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B9AC-4E64-9F73-848981E4A8CB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B9AC-4E64-9F73-848981E4A8CB}"/>
              </c:ext>
            </c:extLst>
          </c:dPt>
          <c:dPt>
            <c:idx val="3"/>
            <c:bubble3D val="0"/>
            <c:spPr>
              <a:solidFill>
                <a:srgbClr val="0000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B9AC-4E64-9F73-848981E4A8CB}"/>
              </c:ext>
            </c:extLst>
          </c:dPt>
          <c:dPt>
            <c:idx val="4"/>
            <c:bubble3D val="0"/>
            <c:spPr>
              <a:solidFill>
                <a:srgbClr val="FF9933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9-B9AC-4E64-9F73-848981E4A8CB}"/>
              </c:ext>
            </c:extLst>
          </c:dPt>
          <c:dPt>
            <c:idx val="5"/>
            <c:bubble3D val="0"/>
            <c:spPr>
              <a:solidFill>
                <a:srgbClr val="FFFF00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B-B9AC-4E64-9F73-848981E4A8CB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D-B9AC-4E64-9F73-848981E4A8CB}"/>
              </c:ext>
            </c:extLst>
          </c:dPt>
          <c:cat>
            <c:strRef>
              <c:f>Blad1!$A$43:$A$49</c:f>
              <c:strCache>
                <c:ptCount val="7"/>
                <c:pt idx="0">
                  <c:v>Skogsmark (62 %)</c:v>
                </c:pt>
                <c:pt idx="1">
                  <c:v>Myr- och våtmark (13 %)</c:v>
                </c:pt>
                <c:pt idx="2">
                  <c:v>Kalfjäll o. tunna jordar (11 %)</c:v>
                </c:pt>
                <c:pt idx="3">
                  <c:v>Sjö och vattendrag (7 %)</c:v>
                </c:pt>
                <c:pt idx="4">
                  <c:v>Hedmark och övrig mark (5 %)</c:v>
                </c:pt>
                <c:pt idx="5">
                  <c:v>Jordbruksmark (2 %)</c:v>
                </c:pt>
                <c:pt idx="6">
                  <c:v>Tätort o. hårdgjorda ytor (1 %)</c:v>
                </c:pt>
              </c:strCache>
            </c:strRef>
          </c:cat>
          <c:val>
            <c:numRef>
              <c:f>Blad1!$B$43:$B$49</c:f>
              <c:numCache>
                <c:formatCode>General</c:formatCode>
                <c:ptCount val="7"/>
                <c:pt idx="0">
                  <c:v>61.79</c:v>
                </c:pt>
                <c:pt idx="1">
                  <c:v>13.13</c:v>
                </c:pt>
                <c:pt idx="2" formatCode="0.00">
                  <c:v>10.6</c:v>
                </c:pt>
                <c:pt idx="3">
                  <c:v>7.23</c:v>
                </c:pt>
                <c:pt idx="4">
                  <c:v>4.59</c:v>
                </c:pt>
                <c:pt idx="5" formatCode="0.00">
                  <c:v>1.97</c:v>
                </c:pt>
                <c:pt idx="6">
                  <c:v>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9AC-4E64-9F73-848981E4A8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39373237522585441"/>
          <c:y val="0.48686631411135134"/>
          <c:w val="0.59506926203270361"/>
          <c:h val="0.50184579326108225"/>
        </c:manualLayout>
      </c:layout>
      <c:overlay val="0"/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sv-SE"/>
        </a:p>
      </c:txPr>
    </c:legend>
    <c:plotVisOnly val="1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sv-SE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8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9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9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0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0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0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0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sv-SE" altLang="sv-SE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DC84DAC0-E788-4D37-B0E8-E5D57616F1B0}" type="datetimeFigureOut">
              <a:rPr lang="sv-SE" altLang="sv-SE"/>
              <a:pPr/>
              <a:t>2020-05-13</a:t>
            </a:fld>
            <a:endParaRPr lang="sv-SE" altLang="sv-SE"/>
          </a:p>
        </p:txBody>
      </p:sp>
      <p:sp>
        <p:nvSpPr>
          <p:cNvPr id="138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8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altLang="sv-SE"/>
              <a:t>Klicka här för att ändra format på bakgrundstexten</a:t>
            </a:r>
          </a:p>
          <a:p>
            <a:pPr lvl="1"/>
            <a:r>
              <a:rPr lang="sv-SE" altLang="sv-SE"/>
              <a:t>Nivå två</a:t>
            </a:r>
          </a:p>
          <a:p>
            <a:pPr lvl="2"/>
            <a:r>
              <a:rPr lang="sv-SE" altLang="sv-SE"/>
              <a:t>Nivå tre</a:t>
            </a:r>
          </a:p>
          <a:p>
            <a:pPr lvl="3"/>
            <a:r>
              <a:rPr lang="sv-SE" altLang="sv-SE"/>
              <a:t>Nivå fyra</a:t>
            </a:r>
          </a:p>
          <a:p>
            <a:pPr lvl="4"/>
            <a:r>
              <a:rPr lang="sv-SE" altLang="sv-SE"/>
              <a:t>Nivå fem</a:t>
            </a:r>
          </a:p>
        </p:txBody>
      </p:sp>
      <p:sp>
        <p:nvSpPr>
          <p:cNvPr id="138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sv-SE" altLang="sv-SE"/>
          </a:p>
        </p:txBody>
      </p:sp>
      <p:sp>
        <p:nvSpPr>
          <p:cNvPr id="138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BBCCD1D-E863-4626-A609-FB1CF7393E64}" type="slidenum">
              <a:rPr lang="sv-SE" altLang="sv-SE"/>
              <a:pPr/>
              <a:t>‹#›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21772845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Slutsatserna från de biologiska undersökningarna redovisas huvudsakligen ”inbakade” under rubriken V</a:t>
            </a:r>
            <a:r>
              <a:rPr lang="sv-SE" baseline="0" dirty="0"/>
              <a:t>attenkemi.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Avser Klarälven vid Almar. 75 % skogs- och myrmark, bara</a:t>
            </a:r>
            <a:r>
              <a:rPr lang="sv-SE" baseline="0" dirty="0"/>
              <a:t> 2 % jordbruksmark.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Fiskodling: Gustava Lax AB</a:t>
            </a:r>
            <a:r>
              <a:rPr lang="sv-SE" baseline="0" dirty="0"/>
              <a:t> </a:t>
            </a:r>
            <a:r>
              <a:rPr lang="sv-SE" dirty="0"/>
              <a:t>(Framsjön-</a:t>
            </a:r>
            <a:r>
              <a:rPr lang="sv-SE" dirty="0" err="1"/>
              <a:t>Knon</a:t>
            </a:r>
            <a:r>
              <a:rPr lang="sv-SE" dirty="0"/>
              <a:t>)</a:t>
            </a:r>
          </a:p>
          <a:p>
            <a:r>
              <a:rPr lang="sv-SE" dirty="0"/>
              <a:t>Metallindustri:</a:t>
            </a:r>
            <a:r>
              <a:rPr lang="sv-SE" baseline="0" dirty="0"/>
              <a:t> Uddeholms AB (Värmullen), </a:t>
            </a:r>
            <a:r>
              <a:rPr lang="sv-SE" baseline="0" dirty="0" err="1"/>
              <a:t>Voestalpine</a:t>
            </a:r>
            <a:r>
              <a:rPr lang="sv-SE" baseline="0" dirty="0"/>
              <a:t> Precision </a:t>
            </a:r>
            <a:r>
              <a:rPr lang="sv-SE" baseline="0" dirty="0" err="1"/>
              <a:t>Strip</a:t>
            </a:r>
            <a:r>
              <a:rPr lang="sv-SE" baseline="0" dirty="0"/>
              <a:t> AB (</a:t>
            </a:r>
            <a:r>
              <a:rPr lang="sv-SE" baseline="0" dirty="0" err="1"/>
              <a:t>Baggstabäcken</a:t>
            </a:r>
            <a:r>
              <a:rPr lang="sv-SE" baseline="0" dirty="0"/>
              <a:t>)</a:t>
            </a:r>
          </a:p>
          <a:p>
            <a:r>
              <a:rPr lang="sv-SE" baseline="0" dirty="0"/>
              <a:t>Deponier: </a:t>
            </a:r>
            <a:r>
              <a:rPr lang="sv-SE" baseline="0" dirty="0" err="1"/>
              <a:t>Holkesmossen</a:t>
            </a:r>
            <a:r>
              <a:rPr lang="sv-SE" baseline="0" dirty="0"/>
              <a:t> (Görsjöbäcken), Djupdalen (Färjestadsbäcken)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VÄDERFÖRHÅLLANDEN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6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7528005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Medelvärde 1961-1990:</a:t>
            </a:r>
            <a:r>
              <a:rPr lang="sv-SE" baseline="0" dirty="0"/>
              <a:t> 3,2 °C, å</a:t>
            </a:r>
            <a:r>
              <a:rPr lang="sv-SE" dirty="0"/>
              <a:t>rsmedeltemperatur 2019: 5,2 °C</a:t>
            </a:r>
            <a:endParaRPr lang="sv-SE" baseline="0" dirty="0"/>
          </a:p>
          <a:p>
            <a:r>
              <a:rPr lang="sv-SE" baseline="0" dirty="0"/>
              <a:t>Det var bara maj och oktober som var kallare än vanligt. Februari, april och december var 4-6 °C varmare än normalt.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Medelvärde 1961-1990: 671 mm, årsnederbörd 2018: 816 mm (+22 %).</a:t>
            </a:r>
          </a:p>
          <a:p>
            <a:r>
              <a:rPr lang="sv-SE" dirty="0"/>
              <a:t>Mindre nederbörd än vanligt i främst april och juni. Över normal nederbördsmängd i februari, mars och maj samt augusti till och med december.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VATTENFÖRING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9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1394165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Medelvärde 1961-1990:</a:t>
            </a:r>
            <a:r>
              <a:rPr lang="sv-SE" baseline="0" dirty="0"/>
              <a:t> 162 m</a:t>
            </a:r>
            <a:r>
              <a:rPr lang="sv-SE" baseline="30000" dirty="0"/>
              <a:t>3</a:t>
            </a:r>
            <a:r>
              <a:rPr lang="sv-SE" baseline="0" dirty="0"/>
              <a:t>/s, årsmedelvärde 2019: 189 m</a:t>
            </a:r>
            <a:r>
              <a:rPr lang="sv-SE" baseline="30000" dirty="0"/>
              <a:t>3</a:t>
            </a:r>
            <a:r>
              <a:rPr lang="sv-SE" baseline="0" dirty="0"/>
              <a:t>/s (+17 %). Svagt ökande tendens.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Eftersom</a:t>
            </a:r>
            <a:r>
              <a:rPr lang="sv-SE" baseline="0" dirty="0"/>
              <a:t> år 2019 var blötare än normalt var </a:t>
            </a:r>
            <a:r>
              <a:rPr lang="sv-SE" dirty="0"/>
              <a:t>vattenföringen högre än vanligt, särskilt under hela perioden september t.o.m. december i både </a:t>
            </a:r>
            <a:r>
              <a:rPr lang="sv-SE" dirty="0" err="1"/>
              <a:t>Uvån</a:t>
            </a:r>
            <a:r>
              <a:rPr lang="sv-SE" dirty="0"/>
              <a:t> och Klarälven.</a:t>
            </a:r>
            <a:r>
              <a:rPr lang="sv-SE" baseline="0" dirty="0"/>
              <a:t>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Antalet</a:t>
            </a:r>
            <a:r>
              <a:rPr lang="sv-SE" baseline="0" dirty="0"/>
              <a:t> dygn med nolltappning var ca 80-110 dagar i både Framsjöns (</a:t>
            </a:r>
            <a:r>
              <a:rPr lang="sv-SE" baseline="0" dirty="0" err="1"/>
              <a:t>Knons</a:t>
            </a:r>
            <a:r>
              <a:rPr lang="sv-SE" baseline="0" dirty="0"/>
              <a:t>) utlopp samt </a:t>
            </a:r>
            <a:r>
              <a:rPr lang="sv-SE" baseline="0" dirty="0" err="1"/>
              <a:t>Uvån</a:t>
            </a:r>
            <a:r>
              <a:rPr lang="sv-SE" baseline="0" dirty="0"/>
              <a:t> i Hagfors och </a:t>
            </a:r>
            <a:r>
              <a:rPr lang="sv-SE" baseline="0" dirty="0" err="1"/>
              <a:t>Stjärnfors</a:t>
            </a:r>
            <a:r>
              <a:rPr lang="sv-SE" baseline="0" dirty="0"/>
              <a:t>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sv-SE" altLang="sv-SE" dirty="0"/>
              <a:t>ÄMNESTRANSPORT OCH AREALSPECIFIK FÖRLUST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Minskande</a:t>
            </a:r>
            <a:r>
              <a:rPr lang="sv-SE" baseline="0" dirty="0"/>
              <a:t> transporter av näringsämnet fosfor trots ökande vattenföring indikerar minskad tillförsel från punktkällor och/eller förändrad markanvändning (nedläggning av jordbruksmark).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Även transporterna av näringsämnet kväve har</a:t>
            </a:r>
            <a:r>
              <a:rPr lang="sv-SE" baseline="0" dirty="0"/>
              <a:t> minskat något trots ökande vattenföring.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Transporterna av syreförbrukande</a:t>
            </a:r>
            <a:r>
              <a:rPr lang="sv-SE" baseline="0" dirty="0"/>
              <a:t> organiskt material följer vattenföringen mycket väl.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Transporterna av</a:t>
            </a:r>
            <a:r>
              <a:rPr lang="sv-SE" baseline="0" dirty="0"/>
              <a:t> fosfor per avrinningsområdesyta (arealspecifik förlust av fosfor) var mycket låga eller låga med ingen eller obetydlig avvikelse från beräknade jämför-/referensvärden.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Även transporterna av</a:t>
            </a:r>
            <a:r>
              <a:rPr lang="sv-SE" baseline="0" dirty="0"/>
              <a:t> kväve per avrinningsområdesyta (arealspecifik förlust av kväve) var mycket låga eller låga med ingen eller obetydlig avvikelse från beräknade jämför-/referensvärden.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 txBox="1">
            <a:spLocks noGrp="1" noChangeArrowheads="1"/>
          </p:cNvSpPr>
          <p:nvPr/>
        </p:nvSpPr>
        <p:spPr bwMode="auto">
          <a:xfrm>
            <a:off x="3884613" y="8686800"/>
            <a:ext cx="2971800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4" rIns="91429" bIns="45714"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2B1696E0-89DA-4FFC-9CE2-BDF61C079130}" type="slidenum">
              <a:rPr lang="sv-SE" altLang="sv-SE" sz="1200">
                <a:latin typeface="Times New Roman" pitchFamily="18" charset="0"/>
              </a:rPr>
              <a:pPr algn="r" eaLnBrk="1" hangingPunct="1"/>
              <a:t>19</a:t>
            </a:fld>
            <a:endParaRPr lang="sv-SE" altLang="sv-SE" sz="1200">
              <a:latin typeface="Times New Roman" pitchFamily="18" charset="0"/>
            </a:endParaRPr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29" tIns="45714" rIns="91429" bIns="45714"/>
          <a:lstStyle/>
          <a:p>
            <a:r>
              <a:rPr lang="sv-SE" altLang="sv-SE" dirty="0"/>
              <a:t>För bedömningarna av vattnets kvalitet ur</a:t>
            </a:r>
            <a:r>
              <a:rPr lang="sv-SE" altLang="sv-SE" baseline="0" dirty="0"/>
              <a:t> olika aspekter används både Naturvårdsverkets ”gamla” bedömningsgrunder från 1999 och Naturvårdsverkets/Havs- och vattenmyndighetens ”nya” bedömningsgrunder från 2007. De sistnämnda är införlivade i Havs- och vattenmyndighetens föreskrifter, HVMFS 2019:25. </a:t>
            </a:r>
            <a:endParaRPr lang="sv-SE" altLang="sv-SE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 ”nya” bedömningsgrunderna är mer utvecklade med ”inbyggda” referensvärden</a:t>
            </a:r>
            <a:r>
              <a:rPr lang="sv-SE" baseline="0" dirty="0"/>
              <a:t> och är anpassade till vattenförvaltningen/ramdirektivet för vatten.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885275" y="8686363"/>
            <a:ext cx="2971094" cy="4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4" rIns="91429" bIns="45714"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89572E5F-A493-4046-869A-89974B12EB33}" type="slidenum">
              <a:rPr lang="sv-SE" altLang="sv-SE" sz="1200">
                <a:latin typeface="Times New Roman" pitchFamily="18" charset="0"/>
              </a:rPr>
              <a:pPr algn="r" eaLnBrk="1" hangingPunct="1"/>
              <a:t>21</a:t>
            </a:fld>
            <a:endParaRPr lang="sv-SE" altLang="sv-SE" sz="1200">
              <a:latin typeface="Times New Roman" pitchFamily="18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4088" y="685800"/>
            <a:ext cx="4953000" cy="3429000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4" rIns="91429" bIns="45714"/>
          <a:lstStyle/>
          <a:p>
            <a:r>
              <a:rPr lang="sv-SE" altLang="sv-SE" dirty="0"/>
              <a:t>Utrustning för provtagning av vatten i sjöar och vattendrag. Till vänster en </a:t>
            </a:r>
            <a:r>
              <a:rPr lang="sv-SE" altLang="sv-SE" dirty="0" err="1"/>
              <a:t>Ruttnerhämtare</a:t>
            </a:r>
            <a:r>
              <a:rPr lang="sv-SE" altLang="sv-SE" dirty="0"/>
              <a:t>, modell </a:t>
            </a:r>
            <a:r>
              <a:rPr lang="sv-SE" altLang="sv-SE" dirty="0" err="1"/>
              <a:t>Limnos</a:t>
            </a:r>
            <a:r>
              <a:rPr lang="sv-SE" altLang="sv-SE" dirty="0"/>
              <a:t>, och till vänster en käpphämtare, modell ”Spindeln”.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I sötvatten är det fosfor som är begränsande för den biologiska produktionen. 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22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8389461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Bottenfaunan i </a:t>
            </a:r>
            <a:r>
              <a:rPr lang="sv-SE" dirty="0" err="1"/>
              <a:t>Baggstabäcken</a:t>
            </a:r>
            <a:r>
              <a:rPr lang="sv-SE" dirty="0"/>
              <a:t> nedströms</a:t>
            </a:r>
            <a:r>
              <a:rPr lang="sv-SE" baseline="0" dirty="0"/>
              <a:t> Munkfors industriområde kunde inte bedömas p.g.a. för litet artunderlag.</a:t>
            </a:r>
          </a:p>
          <a:p>
            <a:r>
              <a:rPr lang="sv-SE" baseline="0" dirty="0"/>
              <a:t>Halterna av ammoniakkväve omräknas utifrån halterna av ammoniumkväve samt temperatur och pH-värden.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Det organiska materialet utgörs främst av brunfärgade humusämnen. Vid nedbrytning av organiskt</a:t>
            </a:r>
            <a:r>
              <a:rPr lang="sv-SE" baseline="0" dirty="0"/>
              <a:t> material förbrukas syre, som på bilden </a:t>
            </a:r>
            <a:r>
              <a:rPr lang="sv-SE" baseline="0" dirty="0" err="1"/>
              <a:t>provtas</a:t>
            </a:r>
            <a:r>
              <a:rPr lang="sv-SE" baseline="0" dirty="0"/>
              <a:t> enligt den s.k. Winkler-metoden.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Halter av organiskt material kan inte statusklassas</a:t>
            </a:r>
            <a:r>
              <a:rPr lang="sv-SE" baseline="0" dirty="0"/>
              <a:t> enligt ”nya” bedömningsgrunder. Den mycket höga halten i </a:t>
            </a:r>
            <a:r>
              <a:rPr lang="sv-SE" baseline="0" dirty="0" err="1"/>
              <a:t>Baggstabäcken</a:t>
            </a:r>
            <a:r>
              <a:rPr lang="sv-SE" baseline="0" dirty="0"/>
              <a:t> uppströms industriområdet beror på påverkan från skogs- och myrmark (humusämnen). 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I Värmullen föregicks provtagningen 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den 6 augusti av mer än tre månader med nära nog nolltappning i </a:t>
            </a:r>
            <a:r>
              <a:rPr lang="sv-SE" sz="1200" b="0" i="0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Uvån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 vid Hagfors, vilket högst troligt bidragit till försämrad syretillgång. I Värmullen är det många gånger endast tofsmyggan </a:t>
            </a:r>
            <a:r>
              <a:rPr lang="sv-SE" sz="1200" b="0" i="1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Chaoborus</a:t>
            </a:r>
            <a:r>
              <a:rPr lang="sv-SE" sz="1200" b="0" i="1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 </a:t>
            </a:r>
            <a:r>
              <a:rPr lang="sv-SE" sz="1200" b="0" i="1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flavicans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 som påträffas och även vid 2019 års undersökning förekom få arter utöver den. Denna art kan ansamlas i stora mängder i syrefattiga områden där det är fisktomt. I </a:t>
            </a:r>
            <a:r>
              <a:rPr lang="sv-SE" sz="1200" b="0" i="0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Framsjön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 (</a:t>
            </a:r>
            <a:r>
              <a:rPr lang="sv-SE" sz="1200" b="0" i="0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Knon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) kunde bottenfaunan inte bedömas på grund av för litet </a:t>
            </a:r>
            <a:r>
              <a:rPr lang="sv-SE" sz="1200" b="0" i="0" u="none" strike="noStrike" kern="1200" baseline="0" dirty="0" err="1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artunderlag</a:t>
            </a:r>
            <a:r>
              <a:rPr lang="sv-SE" sz="1200" b="0" i="0" u="none" strike="noStrike" kern="1200" baseline="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rPr>
              <a:t>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baseline="0" dirty="0"/>
              <a:t>I Värmullen rådde syrefritt eller nästan syrefritt tillstånd på 6-10 meters djup vid provtagningen 6 augusti 2019. I Kårebolssjön var det svagt syretillstånd på 6-13 meters djup samma datum.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Klorofyll och siktdjup kan</a:t>
            </a:r>
            <a:r>
              <a:rPr lang="sv-SE" baseline="0" dirty="0"/>
              <a:t> statusklassas enligt de ”nya” bedömningsgrunderna.</a:t>
            </a:r>
          </a:p>
          <a:p>
            <a:endParaRPr lang="sv-SE" baseline="0" dirty="0"/>
          </a:p>
          <a:p>
            <a:r>
              <a:rPr lang="sv-SE" baseline="0" dirty="0"/>
              <a:t>Klorofyll ger ett grovt mått på mängden alger. Siktdjupet beror av vattnets färg och grumlighet. Grumlingen kan utgöras av alger och/eller lera.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28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32056736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VATTENKEMI – Surhet / försurning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31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40618961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Den dåliga</a:t>
            </a:r>
            <a:r>
              <a:rPr lang="sv-SE" baseline="0" dirty="0"/>
              <a:t> buffertkapaciteten (motståndskraften mot försurning) i </a:t>
            </a:r>
            <a:r>
              <a:rPr lang="sv-SE" baseline="0" dirty="0" err="1"/>
              <a:t>Baggstabäcken</a:t>
            </a:r>
            <a:r>
              <a:rPr lang="sv-SE" baseline="0" dirty="0"/>
              <a:t> och </a:t>
            </a:r>
            <a:r>
              <a:rPr lang="sv-SE" baseline="0" dirty="0" err="1"/>
              <a:t>Halgån</a:t>
            </a:r>
            <a:r>
              <a:rPr lang="sv-SE" baseline="0" dirty="0"/>
              <a:t> orsakas av påverkan av sura humusämnen från skogs- och myrmark. I </a:t>
            </a:r>
            <a:r>
              <a:rPr lang="sv-SE" baseline="0" dirty="0" err="1"/>
              <a:t>Skoghallsådran</a:t>
            </a:r>
            <a:r>
              <a:rPr lang="sv-SE" baseline="0" dirty="0"/>
              <a:t> var orsaken troligen en </a:t>
            </a:r>
            <a:r>
              <a:rPr lang="sv-SE" baseline="0" dirty="0" err="1"/>
              <a:t>surstöt</a:t>
            </a:r>
            <a:r>
              <a:rPr lang="sv-SE" baseline="0" dirty="0"/>
              <a:t> i februari.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VATTENKEMI - Metaller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 förhöjda zinkhalterna i </a:t>
            </a:r>
            <a:r>
              <a:rPr lang="sv-SE" dirty="0" err="1"/>
              <a:t>Uvån</a:t>
            </a:r>
            <a:r>
              <a:rPr lang="sv-SE" dirty="0"/>
              <a:t> nedströms Hagfors (och Värmullen) kan bero på både utsläpp</a:t>
            </a:r>
            <a:r>
              <a:rPr lang="sv-SE" baseline="0" dirty="0"/>
              <a:t> från nuvarande verksamhet vid Uddeholms AB, men även ”gamla synder” via läckage från omgivande mark och bottensediment. Haltförhöjningen av molybden orsakas främst av pågående verksamhet genom direkta utsläpp eller deponi.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 förhöjda blyhalterna i </a:t>
            </a:r>
            <a:r>
              <a:rPr lang="sv-SE" dirty="0" err="1"/>
              <a:t>Baggstabäcken</a:t>
            </a:r>
            <a:r>
              <a:rPr lang="sv-SE" dirty="0"/>
              <a:t> nedströms Munkfors industriområde förklaras troligen</a:t>
            </a:r>
            <a:r>
              <a:rPr lang="sv-SE" baseline="0" dirty="0"/>
              <a:t> främst av ”gamla synder” från bruket och det nedlagda </a:t>
            </a:r>
            <a:r>
              <a:rPr lang="sv-SE" baseline="0" dirty="0" err="1"/>
              <a:t>Hörle</a:t>
            </a:r>
            <a:r>
              <a:rPr lang="sv-SE" baseline="0" dirty="0"/>
              <a:t> tråd via läckage från omgivande mark och bottensediment. Provtagningsplatsen uppströms industriområdet påverkas av en nedlagd soptipp och fungerar därför dåligt som referensstation. Metallindustrin </a:t>
            </a:r>
            <a:r>
              <a:rPr lang="sv-SE" baseline="0" dirty="0" err="1"/>
              <a:t>Voestalpine</a:t>
            </a:r>
            <a:r>
              <a:rPr lang="sv-SE" baseline="0" dirty="0"/>
              <a:t> Precision </a:t>
            </a:r>
            <a:r>
              <a:rPr lang="sv-SE" baseline="0" dirty="0" err="1"/>
              <a:t>Strip</a:t>
            </a:r>
            <a:r>
              <a:rPr lang="sv-SE" baseline="0" dirty="0"/>
              <a:t> AB redovisade inga utsläpp av arsenik år 2019.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Vid undersökningar</a:t>
            </a:r>
            <a:r>
              <a:rPr lang="sv-SE" baseline="0" dirty="0"/>
              <a:t> av växtplankton bedöms bl.a. risken för besvärsbildande alger. Det gäller </a:t>
            </a:r>
            <a:r>
              <a:rPr lang="sv-SE" i="1" baseline="0" dirty="0" err="1"/>
              <a:t>Gonyostomum</a:t>
            </a:r>
            <a:r>
              <a:rPr lang="sv-SE" baseline="0" dirty="0"/>
              <a:t>  (bilden längst upp till vänster), som kan ge klåda vid bad och ställa till problem i vattenverk. Cyanobakterier/blågrönalger (bilden längst ned till höger) kan vara potentiellt giftbildande och därmed orsaka problem för badande och djur som dricker av vattnet.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BCCD1D-E863-4626-A609-FB1CF7393E64}" type="slidenum">
              <a:rPr lang="sv-SE" altLang="sv-SE" smtClean="0"/>
              <a:pPr/>
              <a:t>36</a:t>
            </a:fld>
            <a:endParaRPr lang="sv-SE" altLang="sv-SE"/>
          </a:p>
        </p:txBody>
      </p:sp>
    </p:spTree>
    <p:extLst>
      <p:ext uri="{BB962C8B-B14F-4D97-AF65-F5344CB8AC3E}">
        <p14:creationId xmlns:p14="http://schemas.microsoft.com/office/powerpoint/2010/main" val="419617179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sv-SE" sz="1200" kern="1200" dirty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Eftersom Sundstatjärnet ligger centralt i Karlstad bör vattenkvaliteten övervakas och allmänheten upplysas om riskerna i samband med algblomningar. Sundstatjärnet har vid flera tidigare provtagningstillfällen uppvisat pågående blomningar av cyanobakterier. År 2019 noterades den största biomassan av blågrönalger sedan 2012.</a:t>
            </a:r>
          </a:p>
          <a:p>
            <a:endParaRPr lang="sv-SE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  <a:p>
            <a:r>
              <a:rPr lang="sv-SE" sz="1200" kern="1200" dirty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Algen </a:t>
            </a:r>
            <a:r>
              <a:rPr lang="sv-SE" sz="1200" i="1" kern="1200" dirty="0" err="1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Gonyostomum</a:t>
            </a:r>
            <a:r>
              <a:rPr lang="sv-SE" sz="1200" i="1" kern="1200" dirty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 </a:t>
            </a:r>
            <a:r>
              <a:rPr lang="sv-SE" sz="1200" i="1" kern="1200" dirty="0" err="1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semen</a:t>
            </a:r>
            <a:r>
              <a:rPr lang="sv-SE" sz="1200" i="1" kern="1200" dirty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 </a:t>
            </a:r>
            <a:r>
              <a:rPr lang="sv-SE" sz="1200" kern="1200" dirty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kan hos känsliga personer orsaka hudirritation vid bad och kan även orsaka stora problem för vattenverk eftersom dess slemtrådar kan sätta igen filter. 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07A6AF-23DC-455E-871D-DE4FA0CA2F1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1701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483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29428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7A6AF-23DC-455E-871D-DE4FA0CA2F1F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53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tags" Target="../tags/tag4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.bin"/><Relationship Id="rId4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tags" Target="../tags/tag6.xml"/><Relationship Id="rId7" Type="http://schemas.openxmlformats.org/officeDocument/2006/relationships/image" Target="../media/image6.png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.bin"/><Relationship Id="rId4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tags" Target="../tags/tag8.xml"/><Relationship Id="rId7" Type="http://schemas.openxmlformats.org/officeDocument/2006/relationships/image" Target="../media/image4.emf"/><Relationship Id="rId2" Type="http://schemas.openxmlformats.org/officeDocument/2006/relationships/tags" Target="../tags/tag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oleObject" Target="../embeddings/oleObject10.bin"/><Relationship Id="rId2" Type="http://schemas.openxmlformats.org/officeDocument/2006/relationships/tags" Target="../tags/tag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9.bin"/><Relationship Id="rId4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tags" Target="../tags/tag13.xml"/><Relationship Id="rId7" Type="http://schemas.openxmlformats.org/officeDocument/2006/relationships/image" Target="../media/image6.png"/><Relationship Id="rId2" Type="http://schemas.openxmlformats.org/officeDocument/2006/relationships/tags" Target="../tags/tag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1.bin"/><Relationship Id="rId4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oleObject" Target="../embeddings/oleObject14.bin"/><Relationship Id="rId2" Type="http://schemas.openxmlformats.org/officeDocument/2006/relationships/tags" Target="../tags/tag14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3.bin"/><Relationship Id="rId4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oleObject" Target="../embeddings/oleObject16.bin"/><Relationship Id="rId2" Type="http://schemas.openxmlformats.org/officeDocument/2006/relationships/tags" Target="../tags/tag1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5.bin"/><Relationship Id="rId4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oleObject" Target="../embeddings/oleObject18.bin"/><Relationship Id="rId2" Type="http://schemas.openxmlformats.org/officeDocument/2006/relationships/tags" Target="../tags/tag18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7.bin"/><Relationship Id="rId4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oleObject" Target="../embeddings/oleObject20.bin"/><Relationship Id="rId2" Type="http://schemas.openxmlformats.org/officeDocument/2006/relationships/tags" Target="../tags/tag2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.bin"/><Relationship Id="rId4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oleObject" Target="../embeddings/oleObject22.bin"/><Relationship Id="rId2" Type="http://schemas.openxmlformats.org/officeDocument/2006/relationships/tags" Target="../tags/tag2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.bin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tags" Target="../tags/tag27.xml"/><Relationship Id="rId7" Type="http://schemas.openxmlformats.org/officeDocument/2006/relationships/image" Target="../media/image5.png"/><Relationship Id="rId2" Type="http://schemas.openxmlformats.org/officeDocument/2006/relationships/tags" Target="../tags/tag2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5.bin"/><Relationship Id="rId4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tags" Target="../tags/tag29.xml"/><Relationship Id="rId7" Type="http://schemas.openxmlformats.org/officeDocument/2006/relationships/image" Target="../media/image6.png"/><Relationship Id="rId2" Type="http://schemas.openxmlformats.org/officeDocument/2006/relationships/tags" Target="../tags/tag28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7.bin"/><Relationship Id="rId4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tags" Target="../tags/tag31.xml"/><Relationship Id="rId7" Type="http://schemas.openxmlformats.org/officeDocument/2006/relationships/image" Target="../media/image4.emf"/><Relationship Id="rId2" Type="http://schemas.openxmlformats.org/officeDocument/2006/relationships/tags" Target="../tags/tag30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9.bin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3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7" Type="http://schemas.openxmlformats.org/officeDocument/2006/relationships/oleObject" Target="../embeddings/oleObject32.bin"/><Relationship Id="rId2" Type="http://schemas.openxmlformats.org/officeDocument/2006/relationships/tags" Target="../tags/tag33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.bin"/><Relationship Id="rId4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tags" Target="../tags/tag36.xml"/><Relationship Id="rId7" Type="http://schemas.openxmlformats.org/officeDocument/2006/relationships/image" Target="../media/image6.png"/><Relationship Id="rId2" Type="http://schemas.openxmlformats.org/officeDocument/2006/relationships/tags" Target="../tags/tag35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3.bin"/><Relationship Id="rId4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oleObject" Target="../embeddings/oleObject36.bin"/><Relationship Id="rId2" Type="http://schemas.openxmlformats.org/officeDocument/2006/relationships/tags" Target="../tags/tag3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5.bin"/><Relationship Id="rId4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oleObject" Target="../embeddings/oleObject38.bin"/><Relationship Id="rId2" Type="http://schemas.openxmlformats.org/officeDocument/2006/relationships/tags" Target="../tags/tag39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7.bin"/><Relationship Id="rId4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7" Type="http://schemas.openxmlformats.org/officeDocument/2006/relationships/oleObject" Target="../embeddings/oleObject40.bin"/><Relationship Id="rId2" Type="http://schemas.openxmlformats.org/officeDocument/2006/relationships/tags" Target="../tags/tag4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.bin"/><Relationship Id="rId4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7" Type="http://schemas.openxmlformats.org/officeDocument/2006/relationships/oleObject" Target="../embeddings/oleObject42.bin"/><Relationship Id="rId2" Type="http://schemas.openxmlformats.org/officeDocument/2006/relationships/tags" Target="../tags/tag43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1.bin"/><Relationship Id="rId4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oleObject" Target="../embeddings/oleObject44.bin"/><Relationship Id="rId2" Type="http://schemas.openxmlformats.org/officeDocument/2006/relationships/tags" Target="../tags/tag45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.bin"/><Relationship Id="rId4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tags" Target="../tags/tag50.xml"/><Relationship Id="rId7" Type="http://schemas.openxmlformats.org/officeDocument/2006/relationships/image" Target="../media/image5.png"/><Relationship Id="rId2" Type="http://schemas.openxmlformats.org/officeDocument/2006/relationships/tags" Target="../tags/tag49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7.bin"/><Relationship Id="rId4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tags" Target="../tags/tag52.xml"/><Relationship Id="rId7" Type="http://schemas.openxmlformats.org/officeDocument/2006/relationships/image" Target="../media/image6.png"/><Relationship Id="rId2" Type="http://schemas.openxmlformats.org/officeDocument/2006/relationships/tags" Target="../tags/tag51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9.bin"/><Relationship Id="rId4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tags" Target="../tags/tag54.xml"/><Relationship Id="rId7" Type="http://schemas.openxmlformats.org/officeDocument/2006/relationships/image" Target="../media/image4.emf"/><Relationship Id="rId2" Type="http://schemas.openxmlformats.org/officeDocument/2006/relationships/tags" Target="../tags/tag53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51.bin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55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7" Type="http://schemas.openxmlformats.org/officeDocument/2006/relationships/oleObject" Target="../embeddings/oleObject54.bin"/><Relationship Id="rId2" Type="http://schemas.openxmlformats.org/officeDocument/2006/relationships/tags" Target="../tags/tag56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3.bin"/><Relationship Id="rId4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tags" Target="../tags/tag59.xml"/><Relationship Id="rId7" Type="http://schemas.openxmlformats.org/officeDocument/2006/relationships/image" Target="../media/image6.png"/><Relationship Id="rId2" Type="http://schemas.openxmlformats.org/officeDocument/2006/relationships/tags" Target="../tags/tag58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.bin"/><Relationship Id="rId4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7" Type="http://schemas.openxmlformats.org/officeDocument/2006/relationships/oleObject" Target="../embeddings/oleObject58.bin"/><Relationship Id="rId2" Type="http://schemas.openxmlformats.org/officeDocument/2006/relationships/tags" Target="../tags/tag60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7.bin"/><Relationship Id="rId4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7" Type="http://schemas.openxmlformats.org/officeDocument/2006/relationships/oleObject" Target="../embeddings/oleObject60.bin"/><Relationship Id="rId2" Type="http://schemas.openxmlformats.org/officeDocument/2006/relationships/tags" Target="../tags/tag6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9.bin"/><Relationship Id="rId4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7" Type="http://schemas.openxmlformats.org/officeDocument/2006/relationships/oleObject" Target="../embeddings/oleObject62.bin"/><Relationship Id="rId2" Type="http://schemas.openxmlformats.org/officeDocument/2006/relationships/tags" Target="../tags/tag64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1.bin"/><Relationship Id="rId4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oleObject" Target="../embeddings/oleObject64.bin"/><Relationship Id="rId2" Type="http://schemas.openxmlformats.org/officeDocument/2006/relationships/tags" Target="../tags/tag66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3.bin"/><Relationship Id="rId4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7" Type="http://schemas.openxmlformats.org/officeDocument/2006/relationships/oleObject" Target="../embeddings/oleObject66.bin"/><Relationship Id="rId2" Type="http://schemas.openxmlformats.org/officeDocument/2006/relationships/tags" Target="../tags/tag68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.bin"/><Relationship Id="rId4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tags" Target="../tags/tag73.xml"/><Relationship Id="rId7" Type="http://schemas.openxmlformats.org/officeDocument/2006/relationships/image" Target="../media/image5.png"/><Relationship Id="rId2" Type="http://schemas.openxmlformats.org/officeDocument/2006/relationships/tags" Target="../tags/tag72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9.bin"/><Relationship Id="rId4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tags" Target="../tags/tag75.xml"/><Relationship Id="rId7" Type="http://schemas.openxmlformats.org/officeDocument/2006/relationships/image" Target="../media/image6.png"/><Relationship Id="rId2" Type="http://schemas.openxmlformats.org/officeDocument/2006/relationships/tags" Target="../tags/tag74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1.bin"/><Relationship Id="rId4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tags" Target="../tags/tag77.xml"/><Relationship Id="rId7" Type="http://schemas.openxmlformats.org/officeDocument/2006/relationships/image" Target="../media/image4.emf"/><Relationship Id="rId2" Type="http://schemas.openxmlformats.org/officeDocument/2006/relationships/tags" Target="../tags/tag76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73.bin"/><Relationship Id="rId5" Type="http://schemas.openxmlformats.org/officeDocument/2006/relationships/slideMaster" Target="../slideMasters/slideMaster5.xml"/><Relationship Id="rId4" Type="http://schemas.openxmlformats.org/officeDocument/2006/relationships/tags" Target="../tags/tag78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oleObject" Target="../embeddings/oleObject76.bin"/><Relationship Id="rId2" Type="http://schemas.openxmlformats.org/officeDocument/2006/relationships/tags" Target="../tags/tag79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5.bin"/><Relationship Id="rId4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8.bin"/><Relationship Id="rId3" Type="http://schemas.openxmlformats.org/officeDocument/2006/relationships/tags" Target="../tags/tag82.xml"/><Relationship Id="rId7" Type="http://schemas.openxmlformats.org/officeDocument/2006/relationships/image" Target="../media/image6.png"/><Relationship Id="rId2" Type="http://schemas.openxmlformats.org/officeDocument/2006/relationships/tags" Target="../tags/tag81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77.bin"/><Relationship Id="rId4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7" Type="http://schemas.openxmlformats.org/officeDocument/2006/relationships/oleObject" Target="../embeddings/oleObject80.bin"/><Relationship Id="rId2" Type="http://schemas.openxmlformats.org/officeDocument/2006/relationships/tags" Target="../tags/tag83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79.bin"/><Relationship Id="rId4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7" Type="http://schemas.openxmlformats.org/officeDocument/2006/relationships/oleObject" Target="../embeddings/oleObject82.bin"/><Relationship Id="rId2" Type="http://schemas.openxmlformats.org/officeDocument/2006/relationships/tags" Target="../tags/tag8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81.bin"/><Relationship Id="rId4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7" Type="http://schemas.openxmlformats.org/officeDocument/2006/relationships/oleObject" Target="../embeddings/oleObject84.bin"/><Relationship Id="rId2" Type="http://schemas.openxmlformats.org/officeDocument/2006/relationships/tags" Target="../tags/tag8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83.bin"/><Relationship Id="rId4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7" Type="http://schemas.openxmlformats.org/officeDocument/2006/relationships/oleObject" Target="../embeddings/oleObject86.bin"/><Relationship Id="rId2" Type="http://schemas.openxmlformats.org/officeDocument/2006/relationships/tags" Target="../tags/tag89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85.bin"/><Relationship Id="rId4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oleObject" Target="../embeddings/oleObject88.bin"/><Relationship Id="rId2" Type="http://schemas.openxmlformats.org/officeDocument/2006/relationships/tags" Target="../tags/tag91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87.bin"/><Relationship Id="rId4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3" Type="http://schemas.openxmlformats.org/officeDocument/2006/relationships/tags" Target="../tags/tag96.xml"/><Relationship Id="rId7" Type="http://schemas.openxmlformats.org/officeDocument/2006/relationships/image" Target="../media/image5.png"/><Relationship Id="rId2" Type="http://schemas.openxmlformats.org/officeDocument/2006/relationships/tags" Target="../tags/tag95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91.bin"/><Relationship Id="rId4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3" Type="http://schemas.openxmlformats.org/officeDocument/2006/relationships/tags" Target="../tags/tag98.xml"/><Relationship Id="rId7" Type="http://schemas.openxmlformats.org/officeDocument/2006/relationships/image" Target="../media/image6.png"/><Relationship Id="rId2" Type="http://schemas.openxmlformats.org/officeDocument/2006/relationships/tags" Target="../tags/tag9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93.bin"/><Relationship Id="rId4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6.bin"/><Relationship Id="rId3" Type="http://schemas.openxmlformats.org/officeDocument/2006/relationships/tags" Target="../tags/tag100.xml"/><Relationship Id="rId7" Type="http://schemas.openxmlformats.org/officeDocument/2006/relationships/image" Target="../media/image4.emf"/><Relationship Id="rId2" Type="http://schemas.openxmlformats.org/officeDocument/2006/relationships/tags" Target="../tags/tag99.xml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95.bin"/><Relationship Id="rId5" Type="http://schemas.openxmlformats.org/officeDocument/2006/relationships/slideMaster" Target="../slideMasters/slideMaster6.xml"/><Relationship Id="rId4" Type="http://schemas.openxmlformats.org/officeDocument/2006/relationships/tags" Target="../tags/tag10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tags" Target="../tags/tag103.xml"/><Relationship Id="rId7" Type="http://schemas.openxmlformats.org/officeDocument/2006/relationships/oleObject" Target="../embeddings/oleObject98.bin"/><Relationship Id="rId2" Type="http://schemas.openxmlformats.org/officeDocument/2006/relationships/tags" Target="../tags/tag102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97.bin"/><Relationship Id="rId4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3" Type="http://schemas.openxmlformats.org/officeDocument/2006/relationships/tags" Target="../tags/tag105.xml"/><Relationship Id="rId7" Type="http://schemas.openxmlformats.org/officeDocument/2006/relationships/image" Target="../media/image6.png"/><Relationship Id="rId2" Type="http://schemas.openxmlformats.org/officeDocument/2006/relationships/tags" Target="../tags/tag104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99.bin"/><Relationship Id="rId4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7" Type="http://schemas.openxmlformats.org/officeDocument/2006/relationships/oleObject" Target="../embeddings/oleObject102.bin"/><Relationship Id="rId2" Type="http://schemas.openxmlformats.org/officeDocument/2006/relationships/tags" Target="../tags/tag106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01.bin"/><Relationship Id="rId4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7" Type="http://schemas.openxmlformats.org/officeDocument/2006/relationships/oleObject" Target="../embeddings/oleObject104.bin"/><Relationship Id="rId2" Type="http://schemas.openxmlformats.org/officeDocument/2006/relationships/tags" Target="../tags/tag108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03.bin"/><Relationship Id="rId4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tags" Target="../tags/tag111.xml"/><Relationship Id="rId7" Type="http://schemas.openxmlformats.org/officeDocument/2006/relationships/oleObject" Target="../embeddings/oleObject106.bin"/><Relationship Id="rId2" Type="http://schemas.openxmlformats.org/officeDocument/2006/relationships/tags" Target="../tags/tag110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05.bin"/><Relationship Id="rId4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tags" Target="../tags/tag113.xml"/><Relationship Id="rId7" Type="http://schemas.openxmlformats.org/officeDocument/2006/relationships/oleObject" Target="../embeddings/oleObject108.bin"/><Relationship Id="rId2" Type="http://schemas.openxmlformats.org/officeDocument/2006/relationships/tags" Target="../tags/tag112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07.bin"/><Relationship Id="rId4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tags" Target="../tags/tag115.xml"/><Relationship Id="rId7" Type="http://schemas.openxmlformats.org/officeDocument/2006/relationships/oleObject" Target="../embeddings/oleObject110.bin"/><Relationship Id="rId2" Type="http://schemas.openxmlformats.org/officeDocument/2006/relationships/tags" Target="../tags/tag114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09.bin"/><Relationship Id="rId4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4.bin"/><Relationship Id="rId3" Type="http://schemas.openxmlformats.org/officeDocument/2006/relationships/tags" Target="../tags/tag119.xml"/><Relationship Id="rId7" Type="http://schemas.openxmlformats.org/officeDocument/2006/relationships/image" Target="../media/image5.png"/><Relationship Id="rId2" Type="http://schemas.openxmlformats.org/officeDocument/2006/relationships/tags" Target="../tags/tag118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13.bin"/><Relationship Id="rId4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3" Type="http://schemas.openxmlformats.org/officeDocument/2006/relationships/tags" Target="../tags/tag121.xml"/><Relationship Id="rId7" Type="http://schemas.openxmlformats.org/officeDocument/2006/relationships/image" Target="../media/image6.png"/><Relationship Id="rId2" Type="http://schemas.openxmlformats.org/officeDocument/2006/relationships/tags" Target="../tags/tag120.xml"/><Relationship Id="rId1" Type="http://schemas.openxmlformats.org/officeDocument/2006/relationships/vmlDrawing" Target="../drawings/vmlDrawing5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15.bin"/><Relationship Id="rId4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8.bin"/><Relationship Id="rId3" Type="http://schemas.openxmlformats.org/officeDocument/2006/relationships/tags" Target="../tags/tag123.xml"/><Relationship Id="rId7" Type="http://schemas.openxmlformats.org/officeDocument/2006/relationships/image" Target="../media/image4.emf"/><Relationship Id="rId2" Type="http://schemas.openxmlformats.org/officeDocument/2006/relationships/tags" Target="../tags/tag122.xml"/><Relationship Id="rId1" Type="http://schemas.openxmlformats.org/officeDocument/2006/relationships/vmlDrawing" Target="../drawings/vmlDrawing59.vml"/><Relationship Id="rId6" Type="http://schemas.openxmlformats.org/officeDocument/2006/relationships/oleObject" Target="../embeddings/oleObject117.bin"/><Relationship Id="rId5" Type="http://schemas.openxmlformats.org/officeDocument/2006/relationships/slideMaster" Target="../slideMasters/slideMaster7.xml"/><Relationship Id="rId4" Type="http://schemas.openxmlformats.org/officeDocument/2006/relationships/tags" Target="../tags/tag124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7" Type="http://schemas.openxmlformats.org/officeDocument/2006/relationships/oleObject" Target="../embeddings/oleObject120.bin"/><Relationship Id="rId2" Type="http://schemas.openxmlformats.org/officeDocument/2006/relationships/tags" Target="../tags/tag125.xml"/><Relationship Id="rId1" Type="http://schemas.openxmlformats.org/officeDocument/2006/relationships/vmlDrawing" Target="../drawings/vmlDrawing6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19.bin"/><Relationship Id="rId4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2.bin"/><Relationship Id="rId3" Type="http://schemas.openxmlformats.org/officeDocument/2006/relationships/tags" Target="../tags/tag128.xml"/><Relationship Id="rId7" Type="http://schemas.openxmlformats.org/officeDocument/2006/relationships/image" Target="../media/image6.png"/><Relationship Id="rId2" Type="http://schemas.openxmlformats.org/officeDocument/2006/relationships/tags" Target="../tags/tag127.xml"/><Relationship Id="rId1" Type="http://schemas.openxmlformats.org/officeDocument/2006/relationships/vmlDrawing" Target="../drawings/vmlDrawing6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21.bin"/><Relationship Id="rId4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7" Type="http://schemas.openxmlformats.org/officeDocument/2006/relationships/oleObject" Target="../embeddings/oleObject124.bin"/><Relationship Id="rId2" Type="http://schemas.openxmlformats.org/officeDocument/2006/relationships/tags" Target="../tags/tag129.xml"/><Relationship Id="rId1" Type="http://schemas.openxmlformats.org/officeDocument/2006/relationships/vmlDrawing" Target="../drawings/vmlDrawing6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23.bin"/><Relationship Id="rId4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tags" Target="../tags/tag132.xml"/><Relationship Id="rId7" Type="http://schemas.openxmlformats.org/officeDocument/2006/relationships/oleObject" Target="../embeddings/oleObject126.bin"/><Relationship Id="rId2" Type="http://schemas.openxmlformats.org/officeDocument/2006/relationships/tags" Target="../tags/tag131.xml"/><Relationship Id="rId1" Type="http://schemas.openxmlformats.org/officeDocument/2006/relationships/vmlDrawing" Target="../drawings/vmlDrawing6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25.bin"/><Relationship Id="rId4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tags" Target="../tags/tag134.xml"/><Relationship Id="rId7" Type="http://schemas.openxmlformats.org/officeDocument/2006/relationships/oleObject" Target="../embeddings/oleObject128.bin"/><Relationship Id="rId2" Type="http://schemas.openxmlformats.org/officeDocument/2006/relationships/tags" Target="../tags/tag133.xml"/><Relationship Id="rId1" Type="http://schemas.openxmlformats.org/officeDocument/2006/relationships/vmlDrawing" Target="../drawings/vmlDrawing6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27.bin"/><Relationship Id="rId4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tags" Target="../tags/tag136.xml"/><Relationship Id="rId7" Type="http://schemas.openxmlformats.org/officeDocument/2006/relationships/oleObject" Target="../embeddings/oleObject130.bin"/><Relationship Id="rId2" Type="http://schemas.openxmlformats.org/officeDocument/2006/relationships/tags" Target="../tags/tag135.xml"/><Relationship Id="rId1" Type="http://schemas.openxmlformats.org/officeDocument/2006/relationships/vmlDrawing" Target="../drawings/vmlDrawing6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29.bin"/><Relationship Id="rId4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tags" Target="../tags/tag138.xml"/><Relationship Id="rId7" Type="http://schemas.openxmlformats.org/officeDocument/2006/relationships/oleObject" Target="../embeddings/oleObject132.bin"/><Relationship Id="rId2" Type="http://schemas.openxmlformats.org/officeDocument/2006/relationships/tags" Target="../tags/tag137.xml"/><Relationship Id="rId1" Type="http://schemas.openxmlformats.org/officeDocument/2006/relationships/vmlDrawing" Target="../drawings/vmlDrawing6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31.bin"/><Relationship Id="rId4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6.bin"/><Relationship Id="rId3" Type="http://schemas.openxmlformats.org/officeDocument/2006/relationships/tags" Target="../tags/tag142.xml"/><Relationship Id="rId7" Type="http://schemas.openxmlformats.org/officeDocument/2006/relationships/image" Target="../media/image5.png"/><Relationship Id="rId2" Type="http://schemas.openxmlformats.org/officeDocument/2006/relationships/tags" Target="../tags/tag141.xml"/><Relationship Id="rId1" Type="http://schemas.openxmlformats.org/officeDocument/2006/relationships/vmlDrawing" Target="../drawings/vmlDrawing6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35.bin"/><Relationship Id="rId4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8.bin"/><Relationship Id="rId3" Type="http://schemas.openxmlformats.org/officeDocument/2006/relationships/tags" Target="../tags/tag144.xml"/><Relationship Id="rId7" Type="http://schemas.openxmlformats.org/officeDocument/2006/relationships/image" Target="../media/image6.png"/><Relationship Id="rId2" Type="http://schemas.openxmlformats.org/officeDocument/2006/relationships/tags" Target="../tags/tag143.xml"/><Relationship Id="rId1" Type="http://schemas.openxmlformats.org/officeDocument/2006/relationships/vmlDrawing" Target="../drawings/vmlDrawing6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37.bin"/><Relationship Id="rId4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0.bin"/><Relationship Id="rId3" Type="http://schemas.openxmlformats.org/officeDocument/2006/relationships/tags" Target="../tags/tag146.xml"/><Relationship Id="rId7" Type="http://schemas.openxmlformats.org/officeDocument/2006/relationships/image" Target="../media/image4.emf"/><Relationship Id="rId2" Type="http://schemas.openxmlformats.org/officeDocument/2006/relationships/tags" Target="../tags/tag145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139.bin"/><Relationship Id="rId5" Type="http://schemas.openxmlformats.org/officeDocument/2006/relationships/slideMaster" Target="../slideMasters/slideMaster8.xml"/><Relationship Id="rId4" Type="http://schemas.openxmlformats.org/officeDocument/2006/relationships/tags" Target="../tags/tag147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oleObject" Target="../embeddings/oleObject142.bin"/><Relationship Id="rId2" Type="http://schemas.openxmlformats.org/officeDocument/2006/relationships/tags" Target="../tags/tag148.xml"/><Relationship Id="rId1" Type="http://schemas.openxmlformats.org/officeDocument/2006/relationships/vmlDrawing" Target="../drawings/vmlDrawing7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41.bin"/><Relationship Id="rId4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4.bin"/><Relationship Id="rId3" Type="http://schemas.openxmlformats.org/officeDocument/2006/relationships/tags" Target="../tags/tag151.xml"/><Relationship Id="rId7" Type="http://schemas.openxmlformats.org/officeDocument/2006/relationships/image" Target="../media/image6.png"/><Relationship Id="rId2" Type="http://schemas.openxmlformats.org/officeDocument/2006/relationships/tags" Target="../tags/tag150.xml"/><Relationship Id="rId1" Type="http://schemas.openxmlformats.org/officeDocument/2006/relationships/vmlDrawing" Target="../drawings/vmlDrawing7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43.bin"/><Relationship Id="rId4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tags" Target="../tags/tag153.xml"/><Relationship Id="rId7" Type="http://schemas.openxmlformats.org/officeDocument/2006/relationships/oleObject" Target="../embeddings/oleObject146.bin"/><Relationship Id="rId2" Type="http://schemas.openxmlformats.org/officeDocument/2006/relationships/tags" Target="../tags/tag152.xml"/><Relationship Id="rId1" Type="http://schemas.openxmlformats.org/officeDocument/2006/relationships/vmlDrawing" Target="../drawings/vmlDrawing7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45.bin"/><Relationship Id="rId4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tags" Target="../tags/tag155.xml"/><Relationship Id="rId7" Type="http://schemas.openxmlformats.org/officeDocument/2006/relationships/oleObject" Target="../embeddings/oleObject148.bin"/><Relationship Id="rId2" Type="http://schemas.openxmlformats.org/officeDocument/2006/relationships/tags" Target="../tags/tag154.xml"/><Relationship Id="rId1" Type="http://schemas.openxmlformats.org/officeDocument/2006/relationships/vmlDrawing" Target="../drawings/vmlDrawing7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47.bin"/><Relationship Id="rId4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tags" Target="../tags/tag157.xml"/><Relationship Id="rId7" Type="http://schemas.openxmlformats.org/officeDocument/2006/relationships/oleObject" Target="../embeddings/oleObject150.bin"/><Relationship Id="rId2" Type="http://schemas.openxmlformats.org/officeDocument/2006/relationships/tags" Target="../tags/tag156.xml"/><Relationship Id="rId1" Type="http://schemas.openxmlformats.org/officeDocument/2006/relationships/vmlDrawing" Target="../drawings/vmlDrawing7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49.bin"/><Relationship Id="rId4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tags" Target="../tags/tag159.xml"/><Relationship Id="rId7" Type="http://schemas.openxmlformats.org/officeDocument/2006/relationships/oleObject" Target="../embeddings/oleObject152.bin"/><Relationship Id="rId2" Type="http://schemas.openxmlformats.org/officeDocument/2006/relationships/tags" Target="../tags/tag158.xml"/><Relationship Id="rId1" Type="http://schemas.openxmlformats.org/officeDocument/2006/relationships/vmlDrawing" Target="../drawings/vmlDrawing7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51.bin"/><Relationship Id="rId4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tags" Target="../tags/tag161.xml"/><Relationship Id="rId7" Type="http://schemas.openxmlformats.org/officeDocument/2006/relationships/oleObject" Target="../embeddings/oleObject154.bin"/><Relationship Id="rId2" Type="http://schemas.openxmlformats.org/officeDocument/2006/relationships/tags" Target="../tags/tag160.xml"/><Relationship Id="rId1" Type="http://schemas.openxmlformats.org/officeDocument/2006/relationships/vmlDrawing" Target="../drawings/vmlDrawing7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53.bin"/><Relationship Id="rId4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8.bin"/><Relationship Id="rId3" Type="http://schemas.openxmlformats.org/officeDocument/2006/relationships/tags" Target="../tags/tag165.xml"/><Relationship Id="rId7" Type="http://schemas.openxmlformats.org/officeDocument/2006/relationships/image" Target="../media/image5.png"/><Relationship Id="rId2" Type="http://schemas.openxmlformats.org/officeDocument/2006/relationships/tags" Target="../tags/tag164.xml"/><Relationship Id="rId1" Type="http://schemas.openxmlformats.org/officeDocument/2006/relationships/vmlDrawing" Target="../drawings/vmlDrawing7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57.bin"/><Relationship Id="rId4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0.bin"/><Relationship Id="rId3" Type="http://schemas.openxmlformats.org/officeDocument/2006/relationships/tags" Target="../tags/tag167.xml"/><Relationship Id="rId7" Type="http://schemas.openxmlformats.org/officeDocument/2006/relationships/image" Target="../media/image6.png"/><Relationship Id="rId2" Type="http://schemas.openxmlformats.org/officeDocument/2006/relationships/tags" Target="../tags/tag166.xml"/><Relationship Id="rId1" Type="http://schemas.openxmlformats.org/officeDocument/2006/relationships/vmlDrawing" Target="../drawings/vmlDrawing8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59.bin"/><Relationship Id="rId4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2.bin"/><Relationship Id="rId3" Type="http://schemas.openxmlformats.org/officeDocument/2006/relationships/tags" Target="../tags/tag169.xml"/><Relationship Id="rId7" Type="http://schemas.openxmlformats.org/officeDocument/2006/relationships/image" Target="../media/image4.emf"/><Relationship Id="rId2" Type="http://schemas.openxmlformats.org/officeDocument/2006/relationships/tags" Target="../tags/tag168.xml"/><Relationship Id="rId1" Type="http://schemas.openxmlformats.org/officeDocument/2006/relationships/vmlDrawing" Target="../drawings/vmlDrawing81.vml"/><Relationship Id="rId6" Type="http://schemas.openxmlformats.org/officeDocument/2006/relationships/oleObject" Target="../embeddings/oleObject161.bin"/><Relationship Id="rId5" Type="http://schemas.openxmlformats.org/officeDocument/2006/relationships/slideMaster" Target="../slideMasters/slideMaster9.xml"/><Relationship Id="rId4" Type="http://schemas.openxmlformats.org/officeDocument/2006/relationships/tags" Target="../tags/tag170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tags" Target="../tags/tag172.xml"/><Relationship Id="rId7" Type="http://schemas.openxmlformats.org/officeDocument/2006/relationships/oleObject" Target="../embeddings/oleObject164.bin"/><Relationship Id="rId2" Type="http://schemas.openxmlformats.org/officeDocument/2006/relationships/tags" Target="../tags/tag171.xml"/><Relationship Id="rId1" Type="http://schemas.openxmlformats.org/officeDocument/2006/relationships/vmlDrawing" Target="../drawings/vmlDrawing8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63.bin"/><Relationship Id="rId4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6.bin"/><Relationship Id="rId3" Type="http://schemas.openxmlformats.org/officeDocument/2006/relationships/tags" Target="../tags/tag174.xml"/><Relationship Id="rId7" Type="http://schemas.openxmlformats.org/officeDocument/2006/relationships/image" Target="../media/image6.png"/><Relationship Id="rId2" Type="http://schemas.openxmlformats.org/officeDocument/2006/relationships/tags" Target="../tags/tag173.xml"/><Relationship Id="rId1" Type="http://schemas.openxmlformats.org/officeDocument/2006/relationships/vmlDrawing" Target="../drawings/vmlDrawing8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65.bin"/><Relationship Id="rId4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tags" Target="../tags/tag176.xml"/><Relationship Id="rId7" Type="http://schemas.openxmlformats.org/officeDocument/2006/relationships/oleObject" Target="../embeddings/oleObject168.bin"/><Relationship Id="rId2" Type="http://schemas.openxmlformats.org/officeDocument/2006/relationships/tags" Target="../tags/tag175.xml"/><Relationship Id="rId1" Type="http://schemas.openxmlformats.org/officeDocument/2006/relationships/vmlDrawing" Target="../drawings/vmlDrawing8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67.bin"/><Relationship Id="rId4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tags" Target="../tags/tag178.xml"/><Relationship Id="rId7" Type="http://schemas.openxmlformats.org/officeDocument/2006/relationships/oleObject" Target="../embeddings/oleObject170.bin"/><Relationship Id="rId2" Type="http://schemas.openxmlformats.org/officeDocument/2006/relationships/tags" Target="../tags/tag177.xml"/><Relationship Id="rId1" Type="http://schemas.openxmlformats.org/officeDocument/2006/relationships/vmlDrawing" Target="../drawings/vmlDrawing8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69.bin"/><Relationship Id="rId4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tags" Target="../tags/tag180.xml"/><Relationship Id="rId7" Type="http://schemas.openxmlformats.org/officeDocument/2006/relationships/oleObject" Target="../embeddings/oleObject172.bin"/><Relationship Id="rId2" Type="http://schemas.openxmlformats.org/officeDocument/2006/relationships/tags" Target="../tags/tag179.xml"/><Relationship Id="rId1" Type="http://schemas.openxmlformats.org/officeDocument/2006/relationships/vmlDrawing" Target="../drawings/vmlDrawing8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71.bin"/><Relationship Id="rId4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tags" Target="../tags/tag182.xml"/><Relationship Id="rId7" Type="http://schemas.openxmlformats.org/officeDocument/2006/relationships/oleObject" Target="../embeddings/oleObject174.bin"/><Relationship Id="rId2" Type="http://schemas.openxmlformats.org/officeDocument/2006/relationships/tags" Target="../tags/tag181.xml"/><Relationship Id="rId1" Type="http://schemas.openxmlformats.org/officeDocument/2006/relationships/vmlDrawing" Target="../drawings/vmlDrawing8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73.bin"/><Relationship Id="rId4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tags" Target="../tags/tag184.xml"/><Relationship Id="rId7" Type="http://schemas.openxmlformats.org/officeDocument/2006/relationships/oleObject" Target="../embeddings/oleObject176.bin"/><Relationship Id="rId2" Type="http://schemas.openxmlformats.org/officeDocument/2006/relationships/tags" Target="../tags/tag183.xml"/><Relationship Id="rId1" Type="http://schemas.openxmlformats.org/officeDocument/2006/relationships/vmlDrawing" Target="../drawings/vmlDrawing8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75.bin"/><Relationship Id="rId4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0.bin"/><Relationship Id="rId3" Type="http://schemas.openxmlformats.org/officeDocument/2006/relationships/tags" Target="../tags/tag188.xml"/><Relationship Id="rId7" Type="http://schemas.openxmlformats.org/officeDocument/2006/relationships/image" Target="../media/image5.png"/><Relationship Id="rId2" Type="http://schemas.openxmlformats.org/officeDocument/2006/relationships/tags" Target="../tags/tag187.xml"/><Relationship Id="rId1" Type="http://schemas.openxmlformats.org/officeDocument/2006/relationships/vmlDrawing" Target="../drawings/vmlDrawing9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79.bin"/><Relationship Id="rId4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2.bin"/><Relationship Id="rId3" Type="http://schemas.openxmlformats.org/officeDocument/2006/relationships/tags" Target="../tags/tag190.xml"/><Relationship Id="rId7" Type="http://schemas.openxmlformats.org/officeDocument/2006/relationships/image" Target="../media/image6.png"/><Relationship Id="rId2" Type="http://schemas.openxmlformats.org/officeDocument/2006/relationships/tags" Target="../tags/tag189.xml"/><Relationship Id="rId1" Type="http://schemas.openxmlformats.org/officeDocument/2006/relationships/vmlDrawing" Target="../drawings/vmlDrawing9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81.bin"/><Relationship Id="rId4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4.bin"/><Relationship Id="rId3" Type="http://schemas.openxmlformats.org/officeDocument/2006/relationships/tags" Target="../tags/tag192.xml"/><Relationship Id="rId7" Type="http://schemas.openxmlformats.org/officeDocument/2006/relationships/image" Target="../media/image4.emf"/><Relationship Id="rId2" Type="http://schemas.openxmlformats.org/officeDocument/2006/relationships/tags" Target="../tags/tag191.xml"/><Relationship Id="rId1" Type="http://schemas.openxmlformats.org/officeDocument/2006/relationships/vmlDrawing" Target="../drawings/vmlDrawing92.vml"/><Relationship Id="rId6" Type="http://schemas.openxmlformats.org/officeDocument/2006/relationships/oleObject" Target="../embeddings/oleObject183.bin"/><Relationship Id="rId5" Type="http://schemas.openxmlformats.org/officeDocument/2006/relationships/slideMaster" Target="../slideMasters/slideMaster10.xml"/><Relationship Id="rId4" Type="http://schemas.openxmlformats.org/officeDocument/2006/relationships/tags" Target="../tags/tag193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tags" Target="../tags/tag195.xml"/><Relationship Id="rId7" Type="http://schemas.openxmlformats.org/officeDocument/2006/relationships/oleObject" Target="../embeddings/oleObject186.bin"/><Relationship Id="rId2" Type="http://schemas.openxmlformats.org/officeDocument/2006/relationships/tags" Target="../tags/tag194.xml"/><Relationship Id="rId1" Type="http://schemas.openxmlformats.org/officeDocument/2006/relationships/vmlDrawing" Target="../drawings/vmlDrawing9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85.bin"/><Relationship Id="rId4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8.bin"/><Relationship Id="rId3" Type="http://schemas.openxmlformats.org/officeDocument/2006/relationships/tags" Target="../tags/tag197.xml"/><Relationship Id="rId7" Type="http://schemas.openxmlformats.org/officeDocument/2006/relationships/image" Target="../media/image6.png"/><Relationship Id="rId2" Type="http://schemas.openxmlformats.org/officeDocument/2006/relationships/tags" Target="../tags/tag196.xml"/><Relationship Id="rId1" Type="http://schemas.openxmlformats.org/officeDocument/2006/relationships/vmlDrawing" Target="../drawings/vmlDrawing9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87.bin"/><Relationship Id="rId4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tags" Target="../tags/tag199.xml"/><Relationship Id="rId7" Type="http://schemas.openxmlformats.org/officeDocument/2006/relationships/oleObject" Target="../embeddings/oleObject190.bin"/><Relationship Id="rId2" Type="http://schemas.openxmlformats.org/officeDocument/2006/relationships/tags" Target="../tags/tag198.xml"/><Relationship Id="rId1" Type="http://schemas.openxmlformats.org/officeDocument/2006/relationships/vmlDrawing" Target="../drawings/vmlDrawing9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89.bin"/><Relationship Id="rId4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tags" Target="../tags/tag201.xml"/><Relationship Id="rId7" Type="http://schemas.openxmlformats.org/officeDocument/2006/relationships/oleObject" Target="../embeddings/oleObject192.bin"/><Relationship Id="rId2" Type="http://schemas.openxmlformats.org/officeDocument/2006/relationships/tags" Target="../tags/tag200.xml"/><Relationship Id="rId1" Type="http://schemas.openxmlformats.org/officeDocument/2006/relationships/vmlDrawing" Target="../drawings/vmlDrawing9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1.bin"/><Relationship Id="rId4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tags" Target="../tags/tag203.xml"/><Relationship Id="rId7" Type="http://schemas.openxmlformats.org/officeDocument/2006/relationships/oleObject" Target="../embeddings/oleObject194.bin"/><Relationship Id="rId2" Type="http://schemas.openxmlformats.org/officeDocument/2006/relationships/tags" Target="../tags/tag202.xml"/><Relationship Id="rId1" Type="http://schemas.openxmlformats.org/officeDocument/2006/relationships/vmlDrawing" Target="../drawings/vmlDrawing9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3.bin"/><Relationship Id="rId4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tags" Target="../tags/tag205.xml"/><Relationship Id="rId7" Type="http://schemas.openxmlformats.org/officeDocument/2006/relationships/oleObject" Target="../embeddings/oleObject196.bin"/><Relationship Id="rId2" Type="http://schemas.openxmlformats.org/officeDocument/2006/relationships/tags" Target="../tags/tag204.xml"/><Relationship Id="rId1" Type="http://schemas.openxmlformats.org/officeDocument/2006/relationships/vmlDrawing" Target="../drawings/vmlDrawing9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5.bin"/><Relationship Id="rId4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tags" Target="../tags/tag207.xml"/><Relationship Id="rId7" Type="http://schemas.openxmlformats.org/officeDocument/2006/relationships/oleObject" Target="../embeddings/oleObject198.bin"/><Relationship Id="rId2" Type="http://schemas.openxmlformats.org/officeDocument/2006/relationships/tags" Target="../tags/tag206.xml"/><Relationship Id="rId1" Type="http://schemas.openxmlformats.org/officeDocument/2006/relationships/vmlDrawing" Target="../drawings/vmlDrawing9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7.bin"/><Relationship Id="rId4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2.bin"/><Relationship Id="rId3" Type="http://schemas.openxmlformats.org/officeDocument/2006/relationships/tags" Target="../tags/tag211.xml"/><Relationship Id="rId7" Type="http://schemas.openxmlformats.org/officeDocument/2006/relationships/image" Target="../media/image5.png"/><Relationship Id="rId2" Type="http://schemas.openxmlformats.org/officeDocument/2006/relationships/tags" Target="../tags/tag210.xml"/><Relationship Id="rId1" Type="http://schemas.openxmlformats.org/officeDocument/2006/relationships/vmlDrawing" Target="../drawings/vmlDrawing10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01.bin"/><Relationship Id="rId4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4.bin"/><Relationship Id="rId3" Type="http://schemas.openxmlformats.org/officeDocument/2006/relationships/tags" Target="../tags/tag213.xml"/><Relationship Id="rId7" Type="http://schemas.openxmlformats.org/officeDocument/2006/relationships/image" Target="../media/image6.png"/><Relationship Id="rId2" Type="http://schemas.openxmlformats.org/officeDocument/2006/relationships/tags" Target="../tags/tag212.xml"/><Relationship Id="rId1" Type="http://schemas.openxmlformats.org/officeDocument/2006/relationships/vmlDrawing" Target="../drawings/vmlDrawing10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03.bin"/><Relationship Id="rId4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6.bin"/><Relationship Id="rId3" Type="http://schemas.openxmlformats.org/officeDocument/2006/relationships/tags" Target="../tags/tag215.xml"/><Relationship Id="rId7" Type="http://schemas.openxmlformats.org/officeDocument/2006/relationships/image" Target="../media/image4.emf"/><Relationship Id="rId2" Type="http://schemas.openxmlformats.org/officeDocument/2006/relationships/tags" Target="../tags/tag214.xml"/><Relationship Id="rId1" Type="http://schemas.openxmlformats.org/officeDocument/2006/relationships/vmlDrawing" Target="../drawings/vmlDrawing103.vml"/><Relationship Id="rId6" Type="http://schemas.openxmlformats.org/officeDocument/2006/relationships/oleObject" Target="../embeddings/oleObject205.bin"/><Relationship Id="rId5" Type="http://schemas.openxmlformats.org/officeDocument/2006/relationships/slideMaster" Target="../slideMasters/slideMaster11.xml"/><Relationship Id="rId4" Type="http://schemas.openxmlformats.org/officeDocument/2006/relationships/tags" Target="../tags/tag216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tags" Target="../tags/tag218.xml"/><Relationship Id="rId7" Type="http://schemas.openxmlformats.org/officeDocument/2006/relationships/oleObject" Target="../embeddings/oleObject208.bin"/><Relationship Id="rId2" Type="http://schemas.openxmlformats.org/officeDocument/2006/relationships/tags" Target="../tags/tag217.xml"/><Relationship Id="rId1" Type="http://schemas.openxmlformats.org/officeDocument/2006/relationships/vmlDrawing" Target="../drawings/vmlDrawing10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07.bin"/><Relationship Id="rId4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0.bin"/><Relationship Id="rId3" Type="http://schemas.openxmlformats.org/officeDocument/2006/relationships/tags" Target="../tags/tag220.xml"/><Relationship Id="rId7" Type="http://schemas.openxmlformats.org/officeDocument/2006/relationships/image" Target="../media/image6.png"/><Relationship Id="rId2" Type="http://schemas.openxmlformats.org/officeDocument/2006/relationships/tags" Target="../tags/tag219.xml"/><Relationship Id="rId1" Type="http://schemas.openxmlformats.org/officeDocument/2006/relationships/vmlDrawing" Target="../drawings/vmlDrawing10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09.bin"/><Relationship Id="rId4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tags" Target="../tags/tag222.xml"/><Relationship Id="rId7" Type="http://schemas.openxmlformats.org/officeDocument/2006/relationships/oleObject" Target="../embeddings/oleObject212.bin"/><Relationship Id="rId2" Type="http://schemas.openxmlformats.org/officeDocument/2006/relationships/tags" Target="../tags/tag221.xml"/><Relationship Id="rId1" Type="http://schemas.openxmlformats.org/officeDocument/2006/relationships/vmlDrawing" Target="../drawings/vmlDrawing10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1.bin"/><Relationship Id="rId4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tags" Target="../tags/tag224.xml"/><Relationship Id="rId7" Type="http://schemas.openxmlformats.org/officeDocument/2006/relationships/oleObject" Target="../embeddings/oleObject214.bin"/><Relationship Id="rId2" Type="http://schemas.openxmlformats.org/officeDocument/2006/relationships/tags" Target="../tags/tag223.xml"/><Relationship Id="rId1" Type="http://schemas.openxmlformats.org/officeDocument/2006/relationships/vmlDrawing" Target="../drawings/vmlDrawing10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3.bin"/><Relationship Id="rId4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tags" Target="../tags/tag226.xml"/><Relationship Id="rId7" Type="http://schemas.openxmlformats.org/officeDocument/2006/relationships/oleObject" Target="../embeddings/oleObject216.bin"/><Relationship Id="rId2" Type="http://schemas.openxmlformats.org/officeDocument/2006/relationships/tags" Target="../tags/tag225.xml"/><Relationship Id="rId1" Type="http://schemas.openxmlformats.org/officeDocument/2006/relationships/vmlDrawing" Target="../drawings/vmlDrawing10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5.bin"/><Relationship Id="rId4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tags" Target="../tags/tag228.xml"/><Relationship Id="rId7" Type="http://schemas.openxmlformats.org/officeDocument/2006/relationships/oleObject" Target="../embeddings/oleObject218.bin"/><Relationship Id="rId2" Type="http://schemas.openxmlformats.org/officeDocument/2006/relationships/tags" Target="../tags/tag227.xml"/><Relationship Id="rId1" Type="http://schemas.openxmlformats.org/officeDocument/2006/relationships/vmlDrawing" Target="../drawings/vmlDrawing10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7.bin"/><Relationship Id="rId4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tags" Target="../tags/tag230.xml"/><Relationship Id="rId7" Type="http://schemas.openxmlformats.org/officeDocument/2006/relationships/oleObject" Target="../embeddings/oleObject220.bin"/><Relationship Id="rId2" Type="http://schemas.openxmlformats.org/officeDocument/2006/relationships/tags" Target="../tags/tag229.xml"/><Relationship Id="rId1" Type="http://schemas.openxmlformats.org/officeDocument/2006/relationships/vmlDrawing" Target="../drawings/vmlDrawing11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19.bin"/><Relationship Id="rId4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4.bin"/><Relationship Id="rId3" Type="http://schemas.openxmlformats.org/officeDocument/2006/relationships/tags" Target="../tags/tag234.xml"/><Relationship Id="rId7" Type="http://schemas.openxmlformats.org/officeDocument/2006/relationships/image" Target="../media/image5.png"/><Relationship Id="rId2" Type="http://schemas.openxmlformats.org/officeDocument/2006/relationships/tags" Target="../tags/tag233.xml"/><Relationship Id="rId1" Type="http://schemas.openxmlformats.org/officeDocument/2006/relationships/vmlDrawing" Target="../drawings/vmlDrawing11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23.bin"/><Relationship Id="rId4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6.bin"/><Relationship Id="rId3" Type="http://schemas.openxmlformats.org/officeDocument/2006/relationships/tags" Target="../tags/tag236.xml"/><Relationship Id="rId7" Type="http://schemas.openxmlformats.org/officeDocument/2006/relationships/image" Target="../media/image6.png"/><Relationship Id="rId2" Type="http://schemas.openxmlformats.org/officeDocument/2006/relationships/tags" Target="../tags/tag235.xml"/><Relationship Id="rId1" Type="http://schemas.openxmlformats.org/officeDocument/2006/relationships/vmlDrawing" Target="../drawings/vmlDrawing11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25.bin"/><Relationship Id="rId4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8.bin"/><Relationship Id="rId3" Type="http://schemas.openxmlformats.org/officeDocument/2006/relationships/tags" Target="../tags/tag238.xml"/><Relationship Id="rId7" Type="http://schemas.openxmlformats.org/officeDocument/2006/relationships/image" Target="../media/image4.emf"/><Relationship Id="rId2" Type="http://schemas.openxmlformats.org/officeDocument/2006/relationships/tags" Target="../tags/tag237.xml"/><Relationship Id="rId1" Type="http://schemas.openxmlformats.org/officeDocument/2006/relationships/vmlDrawing" Target="../drawings/vmlDrawing114.vml"/><Relationship Id="rId6" Type="http://schemas.openxmlformats.org/officeDocument/2006/relationships/oleObject" Target="../embeddings/oleObject227.bin"/><Relationship Id="rId5" Type="http://schemas.openxmlformats.org/officeDocument/2006/relationships/slideMaster" Target="../slideMasters/slideMaster12.xml"/><Relationship Id="rId4" Type="http://schemas.openxmlformats.org/officeDocument/2006/relationships/tags" Target="../tags/tag239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tags" Target="../tags/tag241.xml"/><Relationship Id="rId7" Type="http://schemas.openxmlformats.org/officeDocument/2006/relationships/oleObject" Target="../embeddings/oleObject230.bin"/><Relationship Id="rId2" Type="http://schemas.openxmlformats.org/officeDocument/2006/relationships/tags" Target="../tags/tag240.xml"/><Relationship Id="rId1" Type="http://schemas.openxmlformats.org/officeDocument/2006/relationships/vmlDrawing" Target="../drawings/vmlDrawing11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29.bin"/><Relationship Id="rId4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2.bin"/><Relationship Id="rId3" Type="http://schemas.openxmlformats.org/officeDocument/2006/relationships/tags" Target="../tags/tag243.xml"/><Relationship Id="rId7" Type="http://schemas.openxmlformats.org/officeDocument/2006/relationships/image" Target="../media/image6.png"/><Relationship Id="rId2" Type="http://schemas.openxmlformats.org/officeDocument/2006/relationships/tags" Target="../tags/tag242.xml"/><Relationship Id="rId1" Type="http://schemas.openxmlformats.org/officeDocument/2006/relationships/vmlDrawing" Target="../drawings/vmlDrawing11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31.bin"/><Relationship Id="rId4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tags" Target="../tags/tag245.xml"/><Relationship Id="rId7" Type="http://schemas.openxmlformats.org/officeDocument/2006/relationships/oleObject" Target="../embeddings/oleObject234.bin"/><Relationship Id="rId2" Type="http://schemas.openxmlformats.org/officeDocument/2006/relationships/tags" Target="../tags/tag244.xml"/><Relationship Id="rId1" Type="http://schemas.openxmlformats.org/officeDocument/2006/relationships/vmlDrawing" Target="../drawings/vmlDrawing11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33.bin"/><Relationship Id="rId4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tags" Target="../tags/tag247.xml"/><Relationship Id="rId7" Type="http://schemas.openxmlformats.org/officeDocument/2006/relationships/oleObject" Target="../embeddings/oleObject236.bin"/><Relationship Id="rId2" Type="http://schemas.openxmlformats.org/officeDocument/2006/relationships/tags" Target="../tags/tag246.xml"/><Relationship Id="rId1" Type="http://schemas.openxmlformats.org/officeDocument/2006/relationships/vmlDrawing" Target="../drawings/vmlDrawing11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35.bin"/><Relationship Id="rId4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tags" Target="../tags/tag249.xml"/><Relationship Id="rId7" Type="http://schemas.openxmlformats.org/officeDocument/2006/relationships/oleObject" Target="../embeddings/oleObject238.bin"/><Relationship Id="rId2" Type="http://schemas.openxmlformats.org/officeDocument/2006/relationships/tags" Target="../tags/tag248.xml"/><Relationship Id="rId1" Type="http://schemas.openxmlformats.org/officeDocument/2006/relationships/vmlDrawing" Target="../drawings/vmlDrawing11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37.bin"/><Relationship Id="rId4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tags" Target="../tags/tag251.xml"/><Relationship Id="rId7" Type="http://schemas.openxmlformats.org/officeDocument/2006/relationships/oleObject" Target="../embeddings/oleObject240.bin"/><Relationship Id="rId2" Type="http://schemas.openxmlformats.org/officeDocument/2006/relationships/tags" Target="../tags/tag250.xml"/><Relationship Id="rId1" Type="http://schemas.openxmlformats.org/officeDocument/2006/relationships/vmlDrawing" Target="../drawings/vmlDrawing12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39.bin"/><Relationship Id="rId4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tags" Target="../tags/tag253.xml"/><Relationship Id="rId7" Type="http://schemas.openxmlformats.org/officeDocument/2006/relationships/oleObject" Target="../embeddings/oleObject242.bin"/><Relationship Id="rId2" Type="http://schemas.openxmlformats.org/officeDocument/2006/relationships/tags" Target="../tags/tag252.xml"/><Relationship Id="rId1" Type="http://schemas.openxmlformats.org/officeDocument/2006/relationships/vmlDrawing" Target="../drawings/vmlDrawing12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41.bin"/><Relationship Id="rId4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6.bin"/><Relationship Id="rId3" Type="http://schemas.openxmlformats.org/officeDocument/2006/relationships/tags" Target="../tags/tag257.xml"/><Relationship Id="rId7" Type="http://schemas.openxmlformats.org/officeDocument/2006/relationships/image" Target="../media/image5.png"/><Relationship Id="rId2" Type="http://schemas.openxmlformats.org/officeDocument/2006/relationships/tags" Target="../tags/tag256.xml"/><Relationship Id="rId1" Type="http://schemas.openxmlformats.org/officeDocument/2006/relationships/vmlDrawing" Target="../drawings/vmlDrawing12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45.bin"/><Relationship Id="rId4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8.bin"/><Relationship Id="rId3" Type="http://schemas.openxmlformats.org/officeDocument/2006/relationships/tags" Target="../tags/tag259.xml"/><Relationship Id="rId7" Type="http://schemas.openxmlformats.org/officeDocument/2006/relationships/image" Target="../media/image6.png"/><Relationship Id="rId2" Type="http://schemas.openxmlformats.org/officeDocument/2006/relationships/tags" Target="../tags/tag258.xml"/><Relationship Id="rId1" Type="http://schemas.openxmlformats.org/officeDocument/2006/relationships/vmlDrawing" Target="../drawings/vmlDrawing12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47.bin"/><Relationship Id="rId4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0.bin"/><Relationship Id="rId3" Type="http://schemas.openxmlformats.org/officeDocument/2006/relationships/tags" Target="../tags/tag261.xml"/><Relationship Id="rId7" Type="http://schemas.openxmlformats.org/officeDocument/2006/relationships/image" Target="../media/image4.emf"/><Relationship Id="rId2" Type="http://schemas.openxmlformats.org/officeDocument/2006/relationships/tags" Target="../tags/tag260.xml"/><Relationship Id="rId1" Type="http://schemas.openxmlformats.org/officeDocument/2006/relationships/vmlDrawing" Target="../drawings/vmlDrawing125.vml"/><Relationship Id="rId6" Type="http://schemas.openxmlformats.org/officeDocument/2006/relationships/oleObject" Target="../embeddings/oleObject249.bin"/><Relationship Id="rId5" Type="http://schemas.openxmlformats.org/officeDocument/2006/relationships/slideMaster" Target="../slideMasters/slideMaster13.xml"/><Relationship Id="rId4" Type="http://schemas.openxmlformats.org/officeDocument/2006/relationships/tags" Target="../tags/tag262.xml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tags" Target="../tags/tag264.xml"/><Relationship Id="rId7" Type="http://schemas.openxmlformats.org/officeDocument/2006/relationships/oleObject" Target="../embeddings/oleObject252.bin"/><Relationship Id="rId2" Type="http://schemas.openxmlformats.org/officeDocument/2006/relationships/tags" Target="../tags/tag263.xml"/><Relationship Id="rId1" Type="http://schemas.openxmlformats.org/officeDocument/2006/relationships/vmlDrawing" Target="../drawings/vmlDrawing12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51.bin"/><Relationship Id="rId4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4.bin"/><Relationship Id="rId3" Type="http://schemas.openxmlformats.org/officeDocument/2006/relationships/tags" Target="../tags/tag266.xml"/><Relationship Id="rId7" Type="http://schemas.openxmlformats.org/officeDocument/2006/relationships/image" Target="../media/image6.png"/><Relationship Id="rId2" Type="http://schemas.openxmlformats.org/officeDocument/2006/relationships/tags" Target="../tags/tag265.xml"/><Relationship Id="rId1" Type="http://schemas.openxmlformats.org/officeDocument/2006/relationships/vmlDrawing" Target="../drawings/vmlDrawing12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53.bin"/><Relationship Id="rId4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tags" Target="../tags/tag268.xml"/><Relationship Id="rId7" Type="http://schemas.openxmlformats.org/officeDocument/2006/relationships/oleObject" Target="../embeddings/oleObject256.bin"/><Relationship Id="rId2" Type="http://schemas.openxmlformats.org/officeDocument/2006/relationships/tags" Target="../tags/tag267.xml"/><Relationship Id="rId1" Type="http://schemas.openxmlformats.org/officeDocument/2006/relationships/vmlDrawing" Target="../drawings/vmlDrawing12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55.bin"/><Relationship Id="rId4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tags" Target="../tags/tag270.xml"/><Relationship Id="rId7" Type="http://schemas.openxmlformats.org/officeDocument/2006/relationships/oleObject" Target="../embeddings/oleObject258.bin"/><Relationship Id="rId2" Type="http://schemas.openxmlformats.org/officeDocument/2006/relationships/tags" Target="../tags/tag269.xml"/><Relationship Id="rId1" Type="http://schemas.openxmlformats.org/officeDocument/2006/relationships/vmlDrawing" Target="../drawings/vmlDrawing12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57.bin"/><Relationship Id="rId4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tags" Target="../tags/tag272.xml"/><Relationship Id="rId7" Type="http://schemas.openxmlformats.org/officeDocument/2006/relationships/oleObject" Target="../embeddings/oleObject260.bin"/><Relationship Id="rId2" Type="http://schemas.openxmlformats.org/officeDocument/2006/relationships/tags" Target="../tags/tag271.xml"/><Relationship Id="rId1" Type="http://schemas.openxmlformats.org/officeDocument/2006/relationships/vmlDrawing" Target="../drawings/vmlDrawing13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59.bin"/><Relationship Id="rId4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3" Type="http://schemas.openxmlformats.org/officeDocument/2006/relationships/tags" Target="../tags/tag274.xml"/><Relationship Id="rId7" Type="http://schemas.openxmlformats.org/officeDocument/2006/relationships/oleObject" Target="../embeddings/oleObject262.bin"/><Relationship Id="rId2" Type="http://schemas.openxmlformats.org/officeDocument/2006/relationships/tags" Target="../tags/tag273.xml"/><Relationship Id="rId1" Type="http://schemas.openxmlformats.org/officeDocument/2006/relationships/vmlDrawing" Target="../drawings/vmlDrawing13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61.bin"/><Relationship Id="rId4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3" Type="http://schemas.openxmlformats.org/officeDocument/2006/relationships/tags" Target="../tags/tag276.xml"/><Relationship Id="rId7" Type="http://schemas.openxmlformats.org/officeDocument/2006/relationships/oleObject" Target="../embeddings/oleObject264.bin"/><Relationship Id="rId2" Type="http://schemas.openxmlformats.org/officeDocument/2006/relationships/tags" Target="../tags/tag275.xml"/><Relationship Id="rId1" Type="http://schemas.openxmlformats.org/officeDocument/2006/relationships/vmlDrawing" Target="../drawings/vmlDrawing13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63.bin"/><Relationship Id="rId4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8.bin"/><Relationship Id="rId3" Type="http://schemas.openxmlformats.org/officeDocument/2006/relationships/tags" Target="../tags/tag280.xml"/><Relationship Id="rId7" Type="http://schemas.openxmlformats.org/officeDocument/2006/relationships/image" Target="../media/image5.png"/><Relationship Id="rId2" Type="http://schemas.openxmlformats.org/officeDocument/2006/relationships/tags" Target="../tags/tag279.xml"/><Relationship Id="rId1" Type="http://schemas.openxmlformats.org/officeDocument/2006/relationships/vmlDrawing" Target="../drawings/vmlDrawing13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67.bin"/><Relationship Id="rId4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0.bin"/><Relationship Id="rId3" Type="http://schemas.openxmlformats.org/officeDocument/2006/relationships/tags" Target="../tags/tag282.xml"/><Relationship Id="rId7" Type="http://schemas.openxmlformats.org/officeDocument/2006/relationships/image" Target="../media/image6.png"/><Relationship Id="rId2" Type="http://schemas.openxmlformats.org/officeDocument/2006/relationships/tags" Target="../tags/tag281.xml"/><Relationship Id="rId1" Type="http://schemas.openxmlformats.org/officeDocument/2006/relationships/vmlDrawing" Target="../drawings/vmlDrawing13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69.bin"/><Relationship Id="rId4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2.bin"/><Relationship Id="rId3" Type="http://schemas.openxmlformats.org/officeDocument/2006/relationships/tags" Target="../tags/tag284.xml"/><Relationship Id="rId7" Type="http://schemas.openxmlformats.org/officeDocument/2006/relationships/image" Target="../media/image4.emf"/><Relationship Id="rId2" Type="http://schemas.openxmlformats.org/officeDocument/2006/relationships/tags" Target="../tags/tag283.xml"/><Relationship Id="rId1" Type="http://schemas.openxmlformats.org/officeDocument/2006/relationships/vmlDrawing" Target="../drawings/vmlDrawing136.vml"/><Relationship Id="rId6" Type="http://schemas.openxmlformats.org/officeDocument/2006/relationships/oleObject" Target="../embeddings/oleObject271.bin"/><Relationship Id="rId5" Type="http://schemas.openxmlformats.org/officeDocument/2006/relationships/slideMaster" Target="../slideMasters/slideMaster14.xml"/><Relationship Id="rId4" Type="http://schemas.openxmlformats.org/officeDocument/2006/relationships/tags" Target="../tags/tag285.xml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tags" Target="../tags/tag287.xml"/><Relationship Id="rId7" Type="http://schemas.openxmlformats.org/officeDocument/2006/relationships/oleObject" Target="../embeddings/oleObject274.bin"/><Relationship Id="rId2" Type="http://schemas.openxmlformats.org/officeDocument/2006/relationships/tags" Target="../tags/tag286.xml"/><Relationship Id="rId1" Type="http://schemas.openxmlformats.org/officeDocument/2006/relationships/vmlDrawing" Target="../drawings/vmlDrawing13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73.bin"/><Relationship Id="rId4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6.bin"/><Relationship Id="rId3" Type="http://schemas.openxmlformats.org/officeDocument/2006/relationships/tags" Target="../tags/tag289.xml"/><Relationship Id="rId7" Type="http://schemas.openxmlformats.org/officeDocument/2006/relationships/image" Target="../media/image6.png"/><Relationship Id="rId2" Type="http://schemas.openxmlformats.org/officeDocument/2006/relationships/tags" Target="../tags/tag288.xml"/><Relationship Id="rId1" Type="http://schemas.openxmlformats.org/officeDocument/2006/relationships/vmlDrawing" Target="../drawings/vmlDrawing13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75.bin"/><Relationship Id="rId4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tags" Target="../tags/tag291.xml"/><Relationship Id="rId7" Type="http://schemas.openxmlformats.org/officeDocument/2006/relationships/oleObject" Target="../embeddings/oleObject278.bin"/><Relationship Id="rId2" Type="http://schemas.openxmlformats.org/officeDocument/2006/relationships/tags" Target="../tags/tag290.xml"/><Relationship Id="rId1" Type="http://schemas.openxmlformats.org/officeDocument/2006/relationships/vmlDrawing" Target="../drawings/vmlDrawing13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77.bin"/><Relationship Id="rId4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tags" Target="../tags/tag293.xml"/><Relationship Id="rId7" Type="http://schemas.openxmlformats.org/officeDocument/2006/relationships/oleObject" Target="../embeddings/oleObject280.bin"/><Relationship Id="rId2" Type="http://schemas.openxmlformats.org/officeDocument/2006/relationships/tags" Target="../tags/tag292.xml"/><Relationship Id="rId1" Type="http://schemas.openxmlformats.org/officeDocument/2006/relationships/vmlDrawing" Target="../drawings/vmlDrawing14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79.bin"/><Relationship Id="rId4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tags" Target="../tags/tag295.xml"/><Relationship Id="rId7" Type="http://schemas.openxmlformats.org/officeDocument/2006/relationships/oleObject" Target="../embeddings/oleObject282.bin"/><Relationship Id="rId2" Type="http://schemas.openxmlformats.org/officeDocument/2006/relationships/tags" Target="../tags/tag294.xml"/><Relationship Id="rId1" Type="http://schemas.openxmlformats.org/officeDocument/2006/relationships/vmlDrawing" Target="../drawings/vmlDrawing14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81.bin"/><Relationship Id="rId4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tags" Target="../tags/tag297.xml"/><Relationship Id="rId7" Type="http://schemas.openxmlformats.org/officeDocument/2006/relationships/oleObject" Target="../embeddings/oleObject284.bin"/><Relationship Id="rId2" Type="http://schemas.openxmlformats.org/officeDocument/2006/relationships/tags" Target="../tags/tag296.xml"/><Relationship Id="rId1" Type="http://schemas.openxmlformats.org/officeDocument/2006/relationships/vmlDrawing" Target="../drawings/vmlDrawing14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83.bin"/><Relationship Id="rId4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tags" Target="../tags/tag299.xml"/><Relationship Id="rId7" Type="http://schemas.openxmlformats.org/officeDocument/2006/relationships/oleObject" Target="../embeddings/oleObject286.bin"/><Relationship Id="rId2" Type="http://schemas.openxmlformats.org/officeDocument/2006/relationships/tags" Target="../tags/tag298.xml"/><Relationship Id="rId1" Type="http://schemas.openxmlformats.org/officeDocument/2006/relationships/vmlDrawing" Target="../drawings/vmlDrawing14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85.bin"/><Relationship Id="rId4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0.bin"/><Relationship Id="rId3" Type="http://schemas.openxmlformats.org/officeDocument/2006/relationships/tags" Target="../tags/tag303.xml"/><Relationship Id="rId7" Type="http://schemas.openxmlformats.org/officeDocument/2006/relationships/image" Target="../media/image5.png"/><Relationship Id="rId2" Type="http://schemas.openxmlformats.org/officeDocument/2006/relationships/tags" Target="../tags/tag302.xml"/><Relationship Id="rId1" Type="http://schemas.openxmlformats.org/officeDocument/2006/relationships/vmlDrawing" Target="../drawings/vmlDrawing14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89.bin"/><Relationship Id="rId4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2.bin"/><Relationship Id="rId3" Type="http://schemas.openxmlformats.org/officeDocument/2006/relationships/tags" Target="../tags/tag305.xml"/><Relationship Id="rId7" Type="http://schemas.openxmlformats.org/officeDocument/2006/relationships/image" Target="../media/image6.png"/><Relationship Id="rId2" Type="http://schemas.openxmlformats.org/officeDocument/2006/relationships/tags" Target="../tags/tag304.xml"/><Relationship Id="rId1" Type="http://schemas.openxmlformats.org/officeDocument/2006/relationships/vmlDrawing" Target="../drawings/vmlDrawing14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91.bin"/><Relationship Id="rId4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4.bin"/><Relationship Id="rId3" Type="http://schemas.openxmlformats.org/officeDocument/2006/relationships/tags" Target="../tags/tag307.xml"/><Relationship Id="rId7" Type="http://schemas.openxmlformats.org/officeDocument/2006/relationships/image" Target="../media/image4.emf"/><Relationship Id="rId2" Type="http://schemas.openxmlformats.org/officeDocument/2006/relationships/tags" Target="../tags/tag306.xml"/><Relationship Id="rId1" Type="http://schemas.openxmlformats.org/officeDocument/2006/relationships/vmlDrawing" Target="../drawings/vmlDrawing147.vml"/><Relationship Id="rId6" Type="http://schemas.openxmlformats.org/officeDocument/2006/relationships/oleObject" Target="../embeddings/oleObject293.bin"/><Relationship Id="rId5" Type="http://schemas.openxmlformats.org/officeDocument/2006/relationships/slideMaster" Target="../slideMasters/slideMaster15.xml"/><Relationship Id="rId4" Type="http://schemas.openxmlformats.org/officeDocument/2006/relationships/tags" Target="../tags/tag308.xml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tags" Target="../tags/tag310.xml"/><Relationship Id="rId7" Type="http://schemas.openxmlformats.org/officeDocument/2006/relationships/oleObject" Target="../embeddings/oleObject296.bin"/><Relationship Id="rId2" Type="http://schemas.openxmlformats.org/officeDocument/2006/relationships/tags" Target="../tags/tag309.xml"/><Relationship Id="rId1" Type="http://schemas.openxmlformats.org/officeDocument/2006/relationships/vmlDrawing" Target="../drawings/vmlDrawing14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95.bin"/><Relationship Id="rId4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8.bin"/><Relationship Id="rId3" Type="http://schemas.openxmlformats.org/officeDocument/2006/relationships/tags" Target="../tags/tag312.xml"/><Relationship Id="rId7" Type="http://schemas.openxmlformats.org/officeDocument/2006/relationships/image" Target="../media/image6.png"/><Relationship Id="rId2" Type="http://schemas.openxmlformats.org/officeDocument/2006/relationships/tags" Target="../tags/tag311.xml"/><Relationship Id="rId1" Type="http://schemas.openxmlformats.org/officeDocument/2006/relationships/vmlDrawing" Target="../drawings/vmlDrawing14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97.bin"/><Relationship Id="rId4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tags" Target="../tags/tag314.xml"/><Relationship Id="rId7" Type="http://schemas.openxmlformats.org/officeDocument/2006/relationships/oleObject" Target="../embeddings/oleObject300.bin"/><Relationship Id="rId2" Type="http://schemas.openxmlformats.org/officeDocument/2006/relationships/tags" Target="../tags/tag313.xml"/><Relationship Id="rId1" Type="http://schemas.openxmlformats.org/officeDocument/2006/relationships/vmlDrawing" Target="../drawings/vmlDrawing15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99.bin"/><Relationship Id="rId4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tags" Target="../tags/tag316.xml"/><Relationship Id="rId7" Type="http://schemas.openxmlformats.org/officeDocument/2006/relationships/oleObject" Target="../embeddings/oleObject302.bin"/><Relationship Id="rId2" Type="http://schemas.openxmlformats.org/officeDocument/2006/relationships/tags" Target="../tags/tag315.xml"/><Relationship Id="rId1" Type="http://schemas.openxmlformats.org/officeDocument/2006/relationships/vmlDrawing" Target="../drawings/vmlDrawing15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01.bin"/><Relationship Id="rId4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3" Type="http://schemas.openxmlformats.org/officeDocument/2006/relationships/tags" Target="../tags/tag318.xml"/><Relationship Id="rId7" Type="http://schemas.openxmlformats.org/officeDocument/2006/relationships/oleObject" Target="../embeddings/oleObject304.bin"/><Relationship Id="rId2" Type="http://schemas.openxmlformats.org/officeDocument/2006/relationships/tags" Target="../tags/tag317.xml"/><Relationship Id="rId1" Type="http://schemas.openxmlformats.org/officeDocument/2006/relationships/vmlDrawing" Target="../drawings/vmlDrawing15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03.bin"/><Relationship Id="rId4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tags" Target="../tags/tag320.xml"/><Relationship Id="rId7" Type="http://schemas.openxmlformats.org/officeDocument/2006/relationships/oleObject" Target="../embeddings/oleObject306.bin"/><Relationship Id="rId2" Type="http://schemas.openxmlformats.org/officeDocument/2006/relationships/tags" Target="../tags/tag319.xml"/><Relationship Id="rId1" Type="http://schemas.openxmlformats.org/officeDocument/2006/relationships/vmlDrawing" Target="../drawings/vmlDrawing15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05.bin"/><Relationship Id="rId4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tags" Target="../tags/tag322.xml"/><Relationship Id="rId7" Type="http://schemas.openxmlformats.org/officeDocument/2006/relationships/oleObject" Target="../embeddings/oleObject308.bin"/><Relationship Id="rId2" Type="http://schemas.openxmlformats.org/officeDocument/2006/relationships/tags" Target="../tags/tag321.xml"/><Relationship Id="rId1" Type="http://schemas.openxmlformats.org/officeDocument/2006/relationships/vmlDrawing" Target="../drawings/vmlDrawing15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07.bin"/><Relationship Id="rId4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2.bin"/><Relationship Id="rId3" Type="http://schemas.openxmlformats.org/officeDocument/2006/relationships/tags" Target="../tags/tag326.xml"/><Relationship Id="rId7" Type="http://schemas.openxmlformats.org/officeDocument/2006/relationships/image" Target="../media/image5.png"/><Relationship Id="rId2" Type="http://schemas.openxmlformats.org/officeDocument/2006/relationships/tags" Target="../tags/tag325.xml"/><Relationship Id="rId1" Type="http://schemas.openxmlformats.org/officeDocument/2006/relationships/vmlDrawing" Target="../drawings/vmlDrawing15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11.bin"/><Relationship Id="rId4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4.bin"/><Relationship Id="rId3" Type="http://schemas.openxmlformats.org/officeDocument/2006/relationships/tags" Target="../tags/tag328.xml"/><Relationship Id="rId7" Type="http://schemas.openxmlformats.org/officeDocument/2006/relationships/image" Target="../media/image6.png"/><Relationship Id="rId2" Type="http://schemas.openxmlformats.org/officeDocument/2006/relationships/tags" Target="../tags/tag327.xml"/><Relationship Id="rId1" Type="http://schemas.openxmlformats.org/officeDocument/2006/relationships/vmlDrawing" Target="../drawings/vmlDrawing15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3.bin"/><Relationship Id="rId4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6.bin"/><Relationship Id="rId3" Type="http://schemas.openxmlformats.org/officeDocument/2006/relationships/tags" Target="../tags/tag330.xml"/><Relationship Id="rId7" Type="http://schemas.openxmlformats.org/officeDocument/2006/relationships/image" Target="../media/image4.emf"/><Relationship Id="rId2" Type="http://schemas.openxmlformats.org/officeDocument/2006/relationships/tags" Target="../tags/tag329.xml"/><Relationship Id="rId1" Type="http://schemas.openxmlformats.org/officeDocument/2006/relationships/vmlDrawing" Target="../drawings/vmlDrawing158.vml"/><Relationship Id="rId6" Type="http://schemas.openxmlformats.org/officeDocument/2006/relationships/oleObject" Target="../embeddings/oleObject315.bin"/><Relationship Id="rId5" Type="http://schemas.openxmlformats.org/officeDocument/2006/relationships/slideMaster" Target="../slideMasters/slideMaster16.xml"/><Relationship Id="rId4" Type="http://schemas.openxmlformats.org/officeDocument/2006/relationships/tags" Target="../tags/tag331.xml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tags" Target="../tags/tag333.xml"/><Relationship Id="rId7" Type="http://schemas.openxmlformats.org/officeDocument/2006/relationships/oleObject" Target="../embeddings/oleObject318.bin"/><Relationship Id="rId2" Type="http://schemas.openxmlformats.org/officeDocument/2006/relationships/tags" Target="../tags/tag332.xml"/><Relationship Id="rId1" Type="http://schemas.openxmlformats.org/officeDocument/2006/relationships/vmlDrawing" Target="../drawings/vmlDrawing15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7.bin"/><Relationship Id="rId4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0.bin"/><Relationship Id="rId3" Type="http://schemas.openxmlformats.org/officeDocument/2006/relationships/tags" Target="../tags/tag335.xml"/><Relationship Id="rId7" Type="http://schemas.openxmlformats.org/officeDocument/2006/relationships/image" Target="../media/image6.png"/><Relationship Id="rId2" Type="http://schemas.openxmlformats.org/officeDocument/2006/relationships/tags" Target="../tags/tag334.xml"/><Relationship Id="rId1" Type="http://schemas.openxmlformats.org/officeDocument/2006/relationships/vmlDrawing" Target="../drawings/vmlDrawing16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9.bin"/><Relationship Id="rId4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3" Type="http://schemas.openxmlformats.org/officeDocument/2006/relationships/tags" Target="../tags/tag337.xml"/><Relationship Id="rId7" Type="http://schemas.openxmlformats.org/officeDocument/2006/relationships/oleObject" Target="../embeddings/oleObject322.bin"/><Relationship Id="rId2" Type="http://schemas.openxmlformats.org/officeDocument/2006/relationships/tags" Target="../tags/tag336.xml"/><Relationship Id="rId1" Type="http://schemas.openxmlformats.org/officeDocument/2006/relationships/vmlDrawing" Target="../drawings/vmlDrawing16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21.bin"/><Relationship Id="rId4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3" Type="http://schemas.openxmlformats.org/officeDocument/2006/relationships/tags" Target="../tags/tag339.xml"/><Relationship Id="rId7" Type="http://schemas.openxmlformats.org/officeDocument/2006/relationships/oleObject" Target="../embeddings/oleObject324.bin"/><Relationship Id="rId2" Type="http://schemas.openxmlformats.org/officeDocument/2006/relationships/tags" Target="../tags/tag338.xml"/><Relationship Id="rId1" Type="http://schemas.openxmlformats.org/officeDocument/2006/relationships/vmlDrawing" Target="../drawings/vmlDrawing16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23.bin"/><Relationship Id="rId4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tags" Target="../tags/tag341.xml"/><Relationship Id="rId7" Type="http://schemas.openxmlformats.org/officeDocument/2006/relationships/oleObject" Target="../embeddings/oleObject326.bin"/><Relationship Id="rId2" Type="http://schemas.openxmlformats.org/officeDocument/2006/relationships/tags" Target="../tags/tag340.xml"/><Relationship Id="rId1" Type="http://schemas.openxmlformats.org/officeDocument/2006/relationships/vmlDrawing" Target="../drawings/vmlDrawing16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25.bin"/><Relationship Id="rId4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3" Type="http://schemas.openxmlformats.org/officeDocument/2006/relationships/tags" Target="../tags/tag343.xml"/><Relationship Id="rId7" Type="http://schemas.openxmlformats.org/officeDocument/2006/relationships/oleObject" Target="../embeddings/oleObject328.bin"/><Relationship Id="rId2" Type="http://schemas.openxmlformats.org/officeDocument/2006/relationships/tags" Target="../tags/tag342.xml"/><Relationship Id="rId1" Type="http://schemas.openxmlformats.org/officeDocument/2006/relationships/vmlDrawing" Target="../drawings/vmlDrawing16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27.bin"/><Relationship Id="rId4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tags" Target="../tags/tag345.xml"/><Relationship Id="rId7" Type="http://schemas.openxmlformats.org/officeDocument/2006/relationships/oleObject" Target="../embeddings/oleObject330.bin"/><Relationship Id="rId2" Type="http://schemas.openxmlformats.org/officeDocument/2006/relationships/tags" Target="../tags/tag344.xml"/><Relationship Id="rId1" Type="http://schemas.openxmlformats.org/officeDocument/2006/relationships/vmlDrawing" Target="../drawings/vmlDrawing16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29.bin"/><Relationship Id="rId4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4.bin"/><Relationship Id="rId3" Type="http://schemas.openxmlformats.org/officeDocument/2006/relationships/tags" Target="../tags/tag349.xml"/><Relationship Id="rId7" Type="http://schemas.openxmlformats.org/officeDocument/2006/relationships/image" Target="../media/image5.png"/><Relationship Id="rId2" Type="http://schemas.openxmlformats.org/officeDocument/2006/relationships/tags" Target="../tags/tag348.xml"/><Relationship Id="rId1" Type="http://schemas.openxmlformats.org/officeDocument/2006/relationships/vmlDrawing" Target="../drawings/vmlDrawing16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33.bin"/><Relationship Id="rId4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6.bin"/><Relationship Id="rId3" Type="http://schemas.openxmlformats.org/officeDocument/2006/relationships/tags" Target="../tags/tag351.xml"/><Relationship Id="rId7" Type="http://schemas.openxmlformats.org/officeDocument/2006/relationships/image" Target="../media/image6.png"/><Relationship Id="rId2" Type="http://schemas.openxmlformats.org/officeDocument/2006/relationships/tags" Target="../tags/tag350.xml"/><Relationship Id="rId1" Type="http://schemas.openxmlformats.org/officeDocument/2006/relationships/vmlDrawing" Target="../drawings/vmlDrawing16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35.bin"/><Relationship Id="rId4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8.bin"/><Relationship Id="rId3" Type="http://schemas.openxmlformats.org/officeDocument/2006/relationships/tags" Target="../tags/tag353.xml"/><Relationship Id="rId7" Type="http://schemas.openxmlformats.org/officeDocument/2006/relationships/image" Target="../media/image4.emf"/><Relationship Id="rId2" Type="http://schemas.openxmlformats.org/officeDocument/2006/relationships/tags" Target="../tags/tag352.xml"/><Relationship Id="rId1" Type="http://schemas.openxmlformats.org/officeDocument/2006/relationships/vmlDrawing" Target="../drawings/vmlDrawing169.vml"/><Relationship Id="rId6" Type="http://schemas.openxmlformats.org/officeDocument/2006/relationships/oleObject" Target="../embeddings/oleObject337.bin"/><Relationship Id="rId5" Type="http://schemas.openxmlformats.org/officeDocument/2006/relationships/slideMaster" Target="../slideMasters/slideMaster17.xml"/><Relationship Id="rId4" Type="http://schemas.openxmlformats.org/officeDocument/2006/relationships/tags" Target="../tags/tag354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tags" Target="../tags/tag356.xml"/><Relationship Id="rId7" Type="http://schemas.openxmlformats.org/officeDocument/2006/relationships/oleObject" Target="../embeddings/oleObject340.bin"/><Relationship Id="rId2" Type="http://schemas.openxmlformats.org/officeDocument/2006/relationships/tags" Target="../tags/tag355.xml"/><Relationship Id="rId1" Type="http://schemas.openxmlformats.org/officeDocument/2006/relationships/vmlDrawing" Target="../drawings/vmlDrawing17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39.bin"/><Relationship Id="rId4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2.bin"/><Relationship Id="rId3" Type="http://schemas.openxmlformats.org/officeDocument/2006/relationships/tags" Target="../tags/tag358.xml"/><Relationship Id="rId7" Type="http://schemas.openxmlformats.org/officeDocument/2006/relationships/image" Target="../media/image6.png"/><Relationship Id="rId2" Type="http://schemas.openxmlformats.org/officeDocument/2006/relationships/tags" Target="../tags/tag357.xml"/><Relationship Id="rId1" Type="http://schemas.openxmlformats.org/officeDocument/2006/relationships/vmlDrawing" Target="../drawings/vmlDrawing17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41.bin"/><Relationship Id="rId4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3" Type="http://schemas.openxmlformats.org/officeDocument/2006/relationships/tags" Target="../tags/tag360.xml"/><Relationship Id="rId7" Type="http://schemas.openxmlformats.org/officeDocument/2006/relationships/oleObject" Target="../embeddings/oleObject344.bin"/><Relationship Id="rId2" Type="http://schemas.openxmlformats.org/officeDocument/2006/relationships/tags" Target="../tags/tag359.xml"/><Relationship Id="rId1" Type="http://schemas.openxmlformats.org/officeDocument/2006/relationships/vmlDrawing" Target="../drawings/vmlDrawing17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43.bin"/><Relationship Id="rId4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tags" Target="../tags/tag362.xml"/><Relationship Id="rId7" Type="http://schemas.openxmlformats.org/officeDocument/2006/relationships/oleObject" Target="../embeddings/oleObject346.bin"/><Relationship Id="rId2" Type="http://schemas.openxmlformats.org/officeDocument/2006/relationships/tags" Target="../tags/tag361.xml"/><Relationship Id="rId1" Type="http://schemas.openxmlformats.org/officeDocument/2006/relationships/vmlDrawing" Target="../drawings/vmlDrawing17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45.bin"/><Relationship Id="rId4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3" Type="http://schemas.openxmlformats.org/officeDocument/2006/relationships/tags" Target="../tags/tag364.xml"/><Relationship Id="rId7" Type="http://schemas.openxmlformats.org/officeDocument/2006/relationships/oleObject" Target="../embeddings/oleObject348.bin"/><Relationship Id="rId2" Type="http://schemas.openxmlformats.org/officeDocument/2006/relationships/tags" Target="../tags/tag363.xml"/><Relationship Id="rId1" Type="http://schemas.openxmlformats.org/officeDocument/2006/relationships/vmlDrawing" Target="../drawings/vmlDrawing17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47.bin"/><Relationship Id="rId4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tags" Target="../tags/tag366.xml"/><Relationship Id="rId7" Type="http://schemas.openxmlformats.org/officeDocument/2006/relationships/oleObject" Target="../embeddings/oleObject350.bin"/><Relationship Id="rId2" Type="http://schemas.openxmlformats.org/officeDocument/2006/relationships/tags" Target="../tags/tag365.xml"/><Relationship Id="rId1" Type="http://schemas.openxmlformats.org/officeDocument/2006/relationships/vmlDrawing" Target="../drawings/vmlDrawing17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49.bin"/><Relationship Id="rId4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3" Type="http://schemas.openxmlformats.org/officeDocument/2006/relationships/tags" Target="../tags/tag368.xml"/><Relationship Id="rId7" Type="http://schemas.openxmlformats.org/officeDocument/2006/relationships/oleObject" Target="../embeddings/oleObject352.bin"/><Relationship Id="rId2" Type="http://schemas.openxmlformats.org/officeDocument/2006/relationships/tags" Target="../tags/tag367.xml"/><Relationship Id="rId1" Type="http://schemas.openxmlformats.org/officeDocument/2006/relationships/vmlDrawing" Target="../drawings/vmlDrawing17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51.bin"/><Relationship Id="rId4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6.bin"/><Relationship Id="rId3" Type="http://schemas.openxmlformats.org/officeDocument/2006/relationships/tags" Target="../tags/tag372.xml"/><Relationship Id="rId7" Type="http://schemas.openxmlformats.org/officeDocument/2006/relationships/image" Target="../media/image5.png"/><Relationship Id="rId2" Type="http://schemas.openxmlformats.org/officeDocument/2006/relationships/tags" Target="../tags/tag371.xml"/><Relationship Id="rId1" Type="http://schemas.openxmlformats.org/officeDocument/2006/relationships/vmlDrawing" Target="../drawings/vmlDrawing17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55.bin"/><Relationship Id="rId4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8.bin"/><Relationship Id="rId3" Type="http://schemas.openxmlformats.org/officeDocument/2006/relationships/tags" Target="../tags/tag374.xml"/><Relationship Id="rId7" Type="http://schemas.openxmlformats.org/officeDocument/2006/relationships/image" Target="../media/image6.png"/><Relationship Id="rId2" Type="http://schemas.openxmlformats.org/officeDocument/2006/relationships/tags" Target="../tags/tag373.xml"/><Relationship Id="rId1" Type="http://schemas.openxmlformats.org/officeDocument/2006/relationships/vmlDrawing" Target="../drawings/vmlDrawing17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57.bin"/><Relationship Id="rId4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0.bin"/><Relationship Id="rId3" Type="http://schemas.openxmlformats.org/officeDocument/2006/relationships/tags" Target="../tags/tag376.xml"/><Relationship Id="rId7" Type="http://schemas.openxmlformats.org/officeDocument/2006/relationships/image" Target="../media/image4.emf"/><Relationship Id="rId2" Type="http://schemas.openxmlformats.org/officeDocument/2006/relationships/tags" Target="../tags/tag375.xml"/><Relationship Id="rId1" Type="http://schemas.openxmlformats.org/officeDocument/2006/relationships/vmlDrawing" Target="../drawings/vmlDrawing180.vml"/><Relationship Id="rId6" Type="http://schemas.openxmlformats.org/officeDocument/2006/relationships/oleObject" Target="../embeddings/oleObject359.bin"/><Relationship Id="rId5" Type="http://schemas.openxmlformats.org/officeDocument/2006/relationships/slideMaster" Target="../slideMasters/slideMaster18.xml"/><Relationship Id="rId4" Type="http://schemas.openxmlformats.org/officeDocument/2006/relationships/tags" Target="../tags/tag377.xml"/></Relationships>
</file>

<file path=ppt/slideLayouts/_rels/slideLayout204.xml.rels><?xml version="1.0" encoding="UTF-8" standalone="yes"?>
<Relationships xmlns="http://schemas.openxmlformats.org/package/2006/relationships"><Relationship Id="rId3" Type="http://schemas.openxmlformats.org/officeDocument/2006/relationships/tags" Target="../tags/tag379.xml"/><Relationship Id="rId7" Type="http://schemas.openxmlformats.org/officeDocument/2006/relationships/oleObject" Target="../embeddings/oleObject362.bin"/><Relationship Id="rId2" Type="http://schemas.openxmlformats.org/officeDocument/2006/relationships/tags" Target="../tags/tag378.xml"/><Relationship Id="rId1" Type="http://schemas.openxmlformats.org/officeDocument/2006/relationships/vmlDrawing" Target="../drawings/vmlDrawing18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61.bin"/><Relationship Id="rId4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4.bin"/><Relationship Id="rId3" Type="http://schemas.openxmlformats.org/officeDocument/2006/relationships/tags" Target="../tags/tag381.xml"/><Relationship Id="rId7" Type="http://schemas.openxmlformats.org/officeDocument/2006/relationships/image" Target="../media/image6.png"/><Relationship Id="rId2" Type="http://schemas.openxmlformats.org/officeDocument/2006/relationships/tags" Target="../tags/tag380.xml"/><Relationship Id="rId1" Type="http://schemas.openxmlformats.org/officeDocument/2006/relationships/vmlDrawing" Target="../drawings/vmlDrawing18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63.bin"/><Relationship Id="rId4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3" Type="http://schemas.openxmlformats.org/officeDocument/2006/relationships/tags" Target="../tags/tag383.xml"/><Relationship Id="rId7" Type="http://schemas.openxmlformats.org/officeDocument/2006/relationships/oleObject" Target="../embeddings/oleObject366.bin"/><Relationship Id="rId2" Type="http://schemas.openxmlformats.org/officeDocument/2006/relationships/tags" Target="../tags/tag382.xml"/><Relationship Id="rId1" Type="http://schemas.openxmlformats.org/officeDocument/2006/relationships/vmlDrawing" Target="../drawings/vmlDrawing18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65.bin"/><Relationship Id="rId4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3" Type="http://schemas.openxmlformats.org/officeDocument/2006/relationships/tags" Target="../tags/tag385.xml"/><Relationship Id="rId7" Type="http://schemas.openxmlformats.org/officeDocument/2006/relationships/oleObject" Target="../embeddings/oleObject368.bin"/><Relationship Id="rId2" Type="http://schemas.openxmlformats.org/officeDocument/2006/relationships/tags" Target="../tags/tag384.xml"/><Relationship Id="rId1" Type="http://schemas.openxmlformats.org/officeDocument/2006/relationships/vmlDrawing" Target="../drawings/vmlDrawing18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67.bin"/><Relationship Id="rId4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3" Type="http://schemas.openxmlformats.org/officeDocument/2006/relationships/tags" Target="../tags/tag387.xml"/><Relationship Id="rId7" Type="http://schemas.openxmlformats.org/officeDocument/2006/relationships/oleObject" Target="../embeddings/oleObject370.bin"/><Relationship Id="rId2" Type="http://schemas.openxmlformats.org/officeDocument/2006/relationships/tags" Target="../tags/tag386.xml"/><Relationship Id="rId1" Type="http://schemas.openxmlformats.org/officeDocument/2006/relationships/vmlDrawing" Target="../drawings/vmlDrawing18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69.bin"/><Relationship Id="rId4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3" Type="http://schemas.openxmlformats.org/officeDocument/2006/relationships/tags" Target="../tags/tag389.xml"/><Relationship Id="rId7" Type="http://schemas.openxmlformats.org/officeDocument/2006/relationships/oleObject" Target="../embeddings/oleObject372.bin"/><Relationship Id="rId2" Type="http://schemas.openxmlformats.org/officeDocument/2006/relationships/tags" Target="../tags/tag388.xml"/><Relationship Id="rId1" Type="http://schemas.openxmlformats.org/officeDocument/2006/relationships/vmlDrawing" Target="../drawings/vmlDrawing18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71.bin"/><Relationship Id="rId4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3" Type="http://schemas.openxmlformats.org/officeDocument/2006/relationships/tags" Target="../tags/tag391.xml"/><Relationship Id="rId7" Type="http://schemas.openxmlformats.org/officeDocument/2006/relationships/oleObject" Target="../embeddings/oleObject374.bin"/><Relationship Id="rId2" Type="http://schemas.openxmlformats.org/officeDocument/2006/relationships/tags" Target="../tags/tag390.xml"/><Relationship Id="rId1" Type="http://schemas.openxmlformats.org/officeDocument/2006/relationships/vmlDrawing" Target="../drawings/vmlDrawing18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73.bin"/><Relationship Id="rId4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8.bin"/><Relationship Id="rId3" Type="http://schemas.openxmlformats.org/officeDocument/2006/relationships/tags" Target="../tags/tag395.xml"/><Relationship Id="rId7" Type="http://schemas.openxmlformats.org/officeDocument/2006/relationships/image" Target="../media/image5.png"/><Relationship Id="rId2" Type="http://schemas.openxmlformats.org/officeDocument/2006/relationships/tags" Target="../tags/tag394.xml"/><Relationship Id="rId1" Type="http://schemas.openxmlformats.org/officeDocument/2006/relationships/vmlDrawing" Target="../drawings/vmlDrawing18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77.bin"/><Relationship Id="rId4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0.bin"/><Relationship Id="rId3" Type="http://schemas.openxmlformats.org/officeDocument/2006/relationships/tags" Target="../tags/tag397.xml"/><Relationship Id="rId7" Type="http://schemas.openxmlformats.org/officeDocument/2006/relationships/image" Target="../media/image6.png"/><Relationship Id="rId2" Type="http://schemas.openxmlformats.org/officeDocument/2006/relationships/tags" Target="../tags/tag396.xml"/><Relationship Id="rId1" Type="http://schemas.openxmlformats.org/officeDocument/2006/relationships/vmlDrawing" Target="../drawings/vmlDrawing19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79.bin"/><Relationship Id="rId4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2.bin"/><Relationship Id="rId3" Type="http://schemas.openxmlformats.org/officeDocument/2006/relationships/tags" Target="../tags/tag399.xml"/><Relationship Id="rId7" Type="http://schemas.openxmlformats.org/officeDocument/2006/relationships/image" Target="../media/image4.emf"/><Relationship Id="rId2" Type="http://schemas.openxmlformats.org/officeDocument/2006/relationships/tags" Target="../tags/tag398.xml"/><Relationship Id="rId1" Type="http://schemas.openxmlformats.org/officeDocument/2006/relationships/vmlDrawing" Target="../drawings/vmlDrawing191.vml"/><Relationship Id="rId6" Type="http://schemas.openxmlformats.org/officeDocument/2006/relationships/oleObject" Target="../embeddings/oleObject381.bin"/><Relationship Id="rId5" Type="http://schemas.openxmlformats.org/officeDocument/2006/relationships/slideMaster" Target="../slideMasters/slideMaster19.xml"/><Relationship Id="rId4" Type="http://schemas.openxmlformats.org/officeDocument/2006/relationships/tags" Target="../tags/tag400.xml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tags" Target="../tags/tag402.xml"/><Relationship Id="rId7" Type="http://schemas.openxmlformats.org/officeDocument/2006/relationships/oleObject" Target="../embeddings/oleObject384.bin"/><Relationship Id="rId2" Type="http://schemas.openxmlformats.org/officeDocument/2006/relationships/tags" Target="../tags/tag401.xml"/><Relationship Id="rId1" Type="http://schemas.openxmlformats.org/officeDocument/2006/relationships/vmlDrawing" Target="../drawings/vmlDrawing19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83.bin"/><Relationship Id="rId4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6.bin"/><Relationship Id="rId3" Type="http://schemas.openxmlformats.org/officeDocument/2006/relationships/tags" Target="../tags/tag404.xml"/><Relationship Id="rId7" Type="http://schemas.openxmlformats.org/officeDocument/2006/relationships/image" Target="../media/image6.png"/><Relationship Id="rId2" Type="http://schemas.openxmlformats.org/officeDocument/2006/relationships/tags" Target="../tags/tag403.xml"/><Relationship Id="rId1" Type="http://schemas.openxmlformats.org/officeDocument/2006/relationships/vmlDrawing" Target="../drawings/vmlDrawing19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85.bin"/><Relationship Id="rId4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3" Type="http://schemas.openxmlformats.org/officeDocument/2006/relationships/tags" Target="../tags/tag406.xml"/><Relationship Id="rId7" Type="http://schemas.openxmlformats.org/officeDocument/2006/relationships/oleObject" Target="../embeddings/oleObject388.bin"/><Relationship Id="rId2" Type="http://schemas.openxmlformats.org/officeDocument/2006/relationships/tags" Target="../tags/tag405.xml"/><Relationship Id="rId1" Type="http://schemas.openxmlformats.org/officeDocument/2006/relationships/vmlDrawing" Target="../drawings/vmlDrawing19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87.bin"/><Relationship Id="rId4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3" Type="http://schemas.openxmlformats.org/officeDocument/2006/relationships/tags" Target="../tags/tag408.xml"/><Relationship Id="rId7" Type="http://schemas.openxmlformats.org/officeDocument/2006/relationships/oleObject" Target="../embeddings/oleObject390.bin"/><Relationship Id="rId2" Type="http://schemas.openxmlformats.org/officeDocument/2006/relationships/tags" Target="../tags/tag407.xml"/><Relationship Id="rId1" Type="http://schemas.openxmlformats.org/officeDocument/2006/relationships/vmlDrawing" Target="../drawings/vmlDrawing19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89.bin"/><Relationship Id="rId4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3" Type="http://schemas.openxmlformats.org/officeDocument/2006/relationships/tags" Target="../tags/tag410.xml"/><Relationship Id="rId7" Type="http://schemas.openxmlformats.org/officeDocument/2006/relationships/oleObject" Target="../embeddings/oleObject392.bin"/><Relationship Id="rId2" Type="http://schemas.openxmlformats.org/officeDocument/2006/relationships/tags" Target="../tags/tag409.xml"/><Relationship Id="rId1" Type="http://schemas.openxmlformats.org/officeDocument/2006/relationships/vmlDrawing" Target="../drawings/vmlDrawing19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1.bin"/><Relationship Id="rId4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tags" Target="../tags/tag412.xml"/><Relationship Id="rId7" Type="http://schemas.openxmlformats.org/officeDocument/2006/relationships/oleObject" Target="../embeddings/oleObject394.bin"/><Relationship Id="rId2" Type="http://schemas.openxmlformats.org/officeDocument/2006/relationships/tags" Target="../tags/tag411.xml"/><Relationship Id="rId1" Type="http://schemas.openxmlformats.org/officeDocument/2006/relationships/vmlDrawing" Target="../drawings/vmlDrawing19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3.bin"/><Relationship Id="rId4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3" Type="http://schemas.openxmlformats.org/officeDocument/2006/relationships/tags" Target="../tags/tag414.xml"/><Relationship Id="rId7" Type="http://schemas.openxmlformats.org/officeDocument/2006/relationships/oleObject" Target="../embeddings/oleObject396.bin"/><Relationship Id="rId2" Type="http://schemas.openxmlformats.org/officeDocument/2006/relationships/tags" Target="../tags/tag413.xml"/><Relationship Id="rId1" Type="http://schemas.openxmlformats.org/officeDocument/2006/relationships/vmlDrawing" Target="../drawings/vmlDrawing19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5.bin"/><Relationship Id="rId4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0.bin"/><Relationship Id="rId3" Type="http://schemas.openxmlformats.org/officeDocument/2006/relationships/tags" Target="../tags/tag418.xml"/><Relationship Id="rId7" Type="http://schemas.openxmlformats.org/officeDocument/2006/relationships/image" Target="../media/image5.png"/><Relationship Id="rId2" Type="http://schemas.openxmlformats.org/officeDocument/2006/relationships/tags" Target="../tags/tag417.xml"/><Relationship Id="rId1" Type="http://schemas.openxmlformats.org/officeDocument/2006/relationships/vmlDrawing" Target="../drawings/vmlDrawing20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9.bin"/><Relationship Id="rId4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2.bin"/><Relationship Id="rId3" Type="http://schemas.openxmlformats.org/officeDocument/2006/relationships/tags" Target="../tags/tag420.xml"/><Relationship Id="rId7" Type="http://schemas.openxmlformats.org/officeDocument/2006/relationships/image" Target="../media/image6.png"/><Relationship Id="rId2" Type="http://schemas.openxmlformats.org/officeDocument/2006/relationships/tags" Target="../tags/tag419.xml"/><Relationship Id="rId1" Type="http://schemas.openxmlformats.org/officeDocument/2006/relationships/vmlDrawing" Target="../drawings/vmlDrawing20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01.bin"/><Relationship Id="rId4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4.bin"/><Relationship Id="rId3" Type="http://schemas.openxmlformats.org/officeDocument/2006/relationships/tags" Target="../tags/tag422.xml"/><Relationship Id="rId7" Type="http://schemas.openxmlformats.org/officeDocument/2006/relationships/image" Target="../media/image4.emf"/><Relationship Id="rId2" Type="http://schemas.openxmlformats.org/officeDocument/2006/relationships/tags" Target="../tags/tag421.xml"/><Relationship Id="rId1" Type="http://schemas.openxmlformats.org/officeDocument/2006/relationships/vmlDrawing" Target="../drawings/vmlDrawing202.vml"/><Relationship Id="rId6" Type="http://schemas.openxmlformats.org/officeDocument/2006/relationships/oleObject" Target="../embeddings/oleObject403.bin"/><Relationship Id="rId5" Type="http://schemas.openxmlformats.org/officeDocument/2006/relationships/slideMaster" Target="../slideMasters/slideMaster20.xml"/><Relationship Id="rId4" Type="http://schemas.openxmlformats.org/officeDocument/2006/relationships/tags" Target="../tags/tag423.xml"/></Relationships>
</file>

<file path=ppt/slideLayouts/_rels/slideLayout228.xml.rels><?xml version="1.0" encoding="UTF-8" standalone="yes"?>
<Relationships xmlns="http://schemas.openxmlformats.org/package/2006/relationships"><Relationship Id="rId3" Type="http://schemas.openxmlformats.org/officeDocument/2006/relationships/tags" Target="../tags/tag425.xml"/><Relationship Id="rId7" Type="http://schemas.openxmlformats.org/officeDocument/2006/relationships/oleObject" Target="../embeddings/oleObject406.bin"/><Relationship Id="rId2" Type="http://schemas.openxmlformats.org/officeDocument/2006/relationships/tags" Target="../tags/tag424.xml"/><Relationship Id="rId1" Type="http://schemas.openxmlformats.org/officeDocument/2006/relationships/vmlDrawing" Target="../drawings/vmlDrawing20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05.bin"/><Relationship Id="rId4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8.bin"/><Relationship Id="rId3" Type="http://schemas.openxmlformats.org/officeDocument/2006/relationships/tags" Target="../tags/tag427.xml"/><Relationship Id="rId7" Type="http://schemas.openxmlformats.org/officeDocument/2006/relationships/image" Target="../media/image6.png"/><Relationship Id="rId2" Type="http://schemas.openxmlformats.org/officeDocument/2006/relationships/tags" Target="../tags/tag426.xml"/><Relationship Id="rId1" Type="http://schemas.openxmlformats.org/officeDocument/2006/relationships/vmlDrawing" Target="../drawings/vmlDrawing20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07.bin"/><Relationship Id="rId4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3" Type="http://schemas.openxmlformats.org/officeDocument/2006/relationships/tags" Target="../tags/tag429.xml"/><Relationship Id="rId7" Type="http://schemas.openxmlformats.org/officeDocument/2006/relationships/oleObject" Target="../embeddings/oleObject410.bin"/><Relationship Id="rId2" Type="http://schemas.openxmlformats.org/officeDocument/2006/relationships/tags" Target="../tags/tag428.xml"/><Relationship Id="rId1" Type="http://schemas.openxmlformats.org/officeDocument/2006/relationships/vmlDrawing" Target="../drawings/vmlDrawing20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09.bin"/><Relationship Id="rId4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3" Type="http://schemas.openxmlformats.org/officeDocument/2006/relationships/tags" Target="../tags/tag431.xml"/><Relationship Id="rId7" Type="http://schemas.openxmlformats.org/officeDocument/2006/relationships/oleObject" Target="../embeddings/oleObject412.bin"/><Relationship Id="rId2" Type="http://schemas.openxmlformats.org/officeDocument/2006/relationships/tags" Target="../tags/tag430.xml"/><Relationship Id="rId1" Type="http://schemas.openxmlformats.org/officeDocument/2006/relationships/vmlDrawing" Target="../drawings/vmlDrawing20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11.bin"/><Relationship Id="rId4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3" Type="http://schemas.openxmlformats.org/officeDocument/2006/relationships/tags" Target="../tags/tag433.xml"/><Relationship Id="rId7" Type="http://schemas.openxmlformats.org/officeDocument/2006/relationships/oleObject" Target="../embeddings/oleObject414.bin"/><Relationship Id="rId2" Type="http://schemas.openxmlformats.org/officeDocument/2006/relationships/tags" Target="../tags/tag432.xml"/><Relationship Id="rId1" Type="http://schemas.openxmlformats.org/officeDocument/2006/relationships/vmlDrawing" Target="../drawings/vmlDrawing20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13.bin"/><Relationship Id="rId4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3" Type="http://schemas.openxmlformats.org/officeDocument/2006/relationships/tags" Target="../tags/tag435.xml"/><Relationship Id="rId7" Type="http://schemas.openxmlformats.org/officeDocument/2006/relationships/oleObject" Target="../embeddings/oleObject416.bin"/><Relationship Id="rId2" Type="http://schemas.openxmlformats.org/officeDocument/2006/relationships/tags" Target="../tags/tag434.xml"/><Relationship Id="rId1" Type="http://schemas.openxmlformats.org/officeDocument/2006/relationships/vmlDrawing" Target="../drawings/vmlDrawing20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15.bin"/><Relationship Id="rId4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3" Type="http://schemas.openxmlformats.org/officeDocument/2006/relationships/tags" Target="../tags/tag437.xml"/><Relationship Id="rId7" Type="http://schemas.openxmlformats.org/officeDocument/2006/relationships/oleObject" Target="../embeddings/oleObject418.bin"/><Relationship Id="rId2" Type="http://schemas.openxmlformats.org/officeDocument/2006/relationships/tags" Target="../tags/tag436.xml"/><Relationship Id="rId1" Type="http://schemas.openxmlformats.org/officeDocument/2006/relationships/vmlDrawing" Target="../drawings/vmlDrawing20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17.bin"/><Relationship Id="rId4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2.bin"/><Relationship Id="rId3" Type="http://schemas.openxmlformats.org/officeDocument/2006/relationships/tags" Target="../tags/tag441.xml"/><Relationship Id="rId7" Type="http://schemas.openxmlformats.org/officeDocument/2006/relationships/image" Target="../media/image5.png"/><Relationship Id="rId2" Type="http://schemas.openxmlformats.org/officeDocument/2006/relationships/tags" Target="../tags/tag440.xml"/><Relationship Id="rId1" Type="http://schemas.openxmlformats.org/officeDocument/2006/relationships/vmlDrawing" Target="../drawings/vmlDrawing21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21.bin"/><Relationship Id="rId4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4.bin"/><Relationship Id="rId3" Type="http://schemas.openxmlformats.org/officeDocument/2006/relationships/tags" Target="../tags/tag443.xml"/><Relationship Id="rId7" Type="http://schemas.openxmlformats.org/officeDocument/2006/relationships/image" Target="../media/image6.png"/><Relationship Id="rId2" Type="http://schemas.openxmlformats.org/officeDocument/2006/relationships/tags" Target="../tags/tag442.xml"/><Relationship Id="rId1" Type="http://schemas.openxmlformats.org/officeDocument/2006/relationships/vmlDrawing" Target="../drawings/vmlDrawing21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23.bin"/><Relationship Id="rId4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6.bin"/><Relationship Id="rId3" Type="http://schemas.openxmlformats.org/officeDocument/2006/relationships/tags" Target="../tags/tag445.xml"/><Relationship Id="rId7" Type="http://schemas.openxmlformats.org/officeDocument/2006/relationships/image" Target="../media/image4.emf"/><Relationship Id="rId2" Type="http://schemas.openxmlformats.org/officeDocument/2006/relationships/tags" Target="../tags/tag444.xml"/><Relationship Id="rId1" Type="http://schemas.openxmlformats.org/officeDocument/2006/relationships/vmlDrawing" Target="../drawings/vmlDrawing213.vml"/><Relationship Id="rId6" Type="http://schemas.openxmlformats.org/officeDocument/2006/relationships/oleObject" Target="../embeddings/oleObject425.bin"/><Relationship Id="rId5" Type="http://schemas.openxmlformats.org/officeDocument/2006/relationships/slideMaster" Target="../slideMasters/slideMaster21.xml"/><Relationship Id="rId4" Type="http://schemas.openxmlformats.org/officeDocument/2006/relationships/tags" Target="../tags/tag446.xml"/></Relationships>
</file>

<file path=ppt/slideLayouts/_rels/slideLayout240.xml.rels><?xml version="1.0" encoding="UTF-8" standalone="yes"?>
<Relationships xmlns="http://schemas.openxmlformats.org/package/2006/relationships"><Relationship Id="rId3" Type="http://schemas.openxmlformats.org/officeDocument/2006/relationships/tags" Target="../tags/tag448.xml"/><Relationship Id="rId7" Type="http://schemas.openxmlformats.org/officeDocument/2006/relationships/oleObject" Target="../embeddings/oleObject428.bin"/><Relationship Id="rId2" Type="http://schemas.openxmlformats.org/officeDocument/2006/relationships/tags" Target="../tags/tag447.xml"/><Relationship Id="rId1" Type="http://schemas.openxmlformats.org/officeDocument/2006/relationships/vmlDrawing" Target="../drawings/vmlDrawing21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27.bin"/><Relationship Id="rId4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0.bin"/><Relationship Id="rId3" Type="http://schemas.openxmlformats.org/officeDocument/2006/relationships/tags" Target="../tags/tag450.xml"/><Relationship Id="rId7" Type="http://schemas.openxmlformats.org/officeDocument/2006/relationships/image" Target="../media/image6.png"/><Relationship Id="rId2" Type="http://schemas.openxmlformats.org/officeDocument/2006/relationships/tags" Target="../tags/tag449.xml"/><Relationship Id="rId1" Type="http://schemas.openxmlformats.org/officeDocument/2006/relationships/vmlDrawing" Target="../drawings/vmlDrawing21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29.bin"/><Relationship Id="rId4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3" Type="http://schemas.openxmlformats.org/officeDocument/2006/relationships/tags" Target="../tags/tag452.xml"/><Relationship Id="rId7" Type="http://schemas.openxmlformats.org/officeDocument/2006/relationships/oleObject" Target="../embeddings/oleObject432.bin"/><Relationship Id="rId2" Type="http://schemas.openxmlformats.org/officeDocument/2006/relationships/tags" Target="../tags/tag451.xml"/><Relationship Id="rId1" Type="http://schemas.openxmlformats.org/officeDocument/2006/relationships/vmlDrawing" Target="../drawings/vmlDrawing21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1.bin"/><Relationship Id="rId4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3" Type="http://schemas.openxmlformats.org/officeDocument/2006/relationships/tags" Target="../tags/tag454.xml"/><Relationship Id="rId7" Type="http://schemas.openxmlformats.org/officeDocument/2006/relationships/oleObject" Target="../embeddings/oleObject434.bin"/><Relationship Id="rId2" Type="http://schemas.openxmlformats.org/officeDocument/2006/relationships/tags" Target="../tags/tag453.xml"/><Relationship Id="rId1" Type="http://schemas.openxmlformats.org/officeDocument/2006/relationships/vmlDrawing" Target="../drawings/vmlDrawing21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3.bin"/><Relationship Id="rId4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3" Type="http://schemas.openxmlformats.org/officeDocument/2006/relationships/tags" Target="../tags/tag456.xml"/><Relationship Id="rId7" Type="http://schemas.openxmlformats.org/officeDocument/2006/relationships/oleObject" Target="../embeddings/oleObject436.bin"/><Relationship Id="rId2" Type="http://schemas.openxmlformats.org/officeDocument/2006/relationships/tags" Target="../tags/tag455.xml"/><Relationship Id="rId1" Type="http://schemas.openxmlformats.org/officeDocument/2006/relationships/vmlDrawing" Target="../drawings/vmlDrawing21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5.bin"/><Relationship Id="rId4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3" Type="http://schemas.openxmlformats.org/officeDocument/2006/relationships/tags" Target="../tags/tag458.xml"/><Relationship Id="rId7" Type="http://schemas.openxmlformats.org/officeDocument/2006/relationships/oleObject" Target="../embeddings/oleObject438.bin"/><Relationship Id="rId2" Type="http://schemas.openxmlformats.org/officeDocument/2006/relationships/tags" Target="../tags/tag457.xml"/><Relationship Id="rId1" Type="http://schemas.openxmlformats.org/officeDocument/2006/relationships/vmlDrawing" Target="../drawings/vmlDrawing21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7.bin"/><Relationship Id="rId4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3" Type="http://schemas.openxmlformats.org/officeDocument/2006/relationships/tags" Target="../tags/tag460.xml"/><Relationship Id="rId7" Type="http://schemas.openxmlformats.org/officeDocument/2006/relationships/oleObject" Target="../embeddings/oleObject440.bin"/><Relationship Id="rId2" Type="http://schemas.openxmlformats.org/officeDocument/2006/relationships/tags" Target="../tags/tag459.xml"/><Relationship Id="rId1" Type="http://schemas.openxmlformats.org/officeDocument/2006/relationships/vmlDrawing" Target="../drawings/vmlDrawing22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39.bin"/><Relationship Id="rId4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4.bin"/><Relationship Id="rId3" Type="http://schemas.openxmlformats.org/officeDocument/2006/relationships/tags" Target="../tags/tag464.xml"/><Relationship Id="rId7" Type="http://schemas.openxmlformats.org/officeDocument/2006/relationships/image" Target="../media/image5.png"/><Relationship Id="rId2" Type="http://schemas.openxmlformats.org/officeDocument/2006/relationships/tags" Target="../tags/tag463.xml"/><Relationship Id="rId1" Type="http://schemas.openxmlformats.org/officeDocument/2006/relationships/vmlDrawing" Target="../drawings/vmlDrawing22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43.bin"/><Relationship Id="rId4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6.bin"/><Relationship Id="rId3" Type="http://schemas.openxmlformats.org/officeDocument/2006/relationships/tags" Target="../tags/tag466.xml"/><Relationship Id="rId7" Type="http://schemas.openxmlformats.org/officeDocument/2006/relationships/image" Target="../media/image6.png"/><Relationship Id="rId2" Type="http://schemas.openxmlformats.org/officeDocument/2006/relationships/tags" Target="../tags/tag465.xml"/><Relationship Id="rId1" Type="http://schemas.openxmlformats.org/officeDocument/2006/relationships/vmlDrawing" Target="../drawings/vmlDrawing22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45.bin"/><Relationship Id="rId4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8.bin"/><Relationship Id="rId3" Type="http://schemas.openxmlformats.org/officeDocument/2006/relationships/tags" Target="../tags/tag468.xml"/><Relationship Id="rId7" Type="http://schemas.openxmlformats.org/officeDocument/2006/relationships/image" Target="../media/image4.emf"/><Relationship Id="rId2" Type="http://schemas.openxmlformats.org/officeDocument/2006/relationships/tags" Target="../tags/tag467.xml"/><Relationship Id="rId1" Type="http://schemas.openxmlformats.org/officeDocument/2006/relationships/vmlDrawing" Target="../drawings/vmlDrawing224.vml"/><Relationship Id="rId6" Type="http://schemas.openxmlformats.org/officeDocument/2006/relationships/oleObject" Target="../embeddings/oleObject447.bin"/><Relationship Id="rId5" Type="http://schemas.openxmlformats.org/officeDocument/2006/relationships/slideMaster" Target="../slideMasters/slideMaster22.xml"/><Relationship Id="rId4" Type="http://schemas.openxmlformats.org/officeDocument/2006/relationships/tags" Target="../tags/tag469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tags" Target="../tags/tag471.xml"/><Relationship Id="rId7" Type="http://schemas.openxmlformats.org/officeDocument/2006/relationships/oleObject" Target="../embeddings/oleObject450.bin"/><Relationship Id="rId2" Type="http://schemas.openxmlformats.org/officeDocument/2006/relationships/tags" Target="../tags/tag470.xml"/><Relationship Id="rId1" Type="http://schemas.openxmlformats.org/officeDocument/2006/relationships/vmlDrawing" Target="../drawings/vmlDrawing22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49.bin"/><Relationship Id="rId4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2.bin"/><Relationship Id="rId3" Type="http://schemas.openxmlformats.org/officeDocument/2006/relationships/tags" Target="../tags/tag473.xml"/><Relationship Id="rId7" Type="http://schemas.openxmlformats.org/officeDocument/2006/relationships/image" Target="../media/image6.png"/><Relationship Id="rId2" Type="http://schemas.openxmlformats.org/officeDocument/2006/relationships/tags" Target="../tags/tag472.xml"/><Relationship Id="rId1" Type="http://schemas.openxmlformats.org/officeDocument/2006/relationships/vmlDrawing" Target="../drawings/vmlDrawing22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51.bin"/><Relationship Id="rId4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3" Type="http://schemas.openxmlformats.org/officeDocument/2006/relationships/tags" Target="../tags/tag475.xml"/><Relationship Id="rId7" Type="http://schemas.openxmlformats.org/officeDocument/2006/relationships/oleObject" Target="../embeddings/oleObject454.bin"/><Relationship Id="rId2" Type="http://schemas.openxmlformats.org/officeDocument/2006/relationships/tags" Target="../tags/tag474.xml"/><Relationship Id="rId1" Type="http://schemas.openxmlformats.org/officeDocument/2006/relationships/vmlDrawing" Target="../drawings/vmlDrawing22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53.bin"/><Relationship Id="rId4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3" Type="http://schemas.openxmlformats.org/officeDocument/2006/relationships/tags" Target="../tags/tag477.xml"/><Relationship Id="rId7" Type="http://schemas.openxmlformats.org/officeDocument/2006/relationships/oleObject" Target="../embeddings/oleObject456.bin"/><Relationship Id="rId2" Type="http://schemas.openxmlformats.org/officeDocument/2006/relationships/tags" Target="../tags/tag476.xml"/><Relationship Id="rId1" Type="http://schemas.openxmlformats.org/officeDocument/2006/relationships/vmlDrawing" Target="../drawings/vmlDrawing22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55.bin"/><Relationship Id="rId4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3" Type="http://schemas.openxmlformats.org/officeDocument/2006/relationships/tags" Target="../tags/tag479.xml"/><Relationship Id="rId7" Type="http://schemas.openxmlformats.org/officeDocument/2006/relationships/oleObject" Target="../embeddings/oleObject458.bin"/><Relationship Id="rId2" Type="http://schemas.openxmlformats.org/officeDocument/2006/relationships/tags" Target="../tags/tag478.xml"/><Relationship Id="rId1" Type="http://schemas.openxmlformats.org/officeDocument/2006/relationships/vmlDrawing" Target="../drawings/vmlDrawing22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57.bin"/><Relationship Id="rId4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3" Type="http://schemas.openxmlformats.org/officeDocument/2006/relationships/tags" Target="../tags/tag481.xml"/><Relationship Id="rId7" Type="http://schemas.openxmlformats.org/officeDocument/2006/relationships/oleObject" Target="../embeddings/oleObject460.bin"/><Relationship Id="rId2" Type="http://schemas.openxmlformats.org/officeDocument/2006/relationships/tags" Target="../tags/tag480.xml"/><Relationship Id="rId1" Type="http://schemas.openxmlformats.org/officeDocument/2006/relationships/vmlDrawing" Target="../drawings/vmlDrawing23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59.bin"/><Relationship Id="rId4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3" Type="http://schemas.openxmlformats.org/officeDocument/2006/relationships/tags" Target="../tags/tag483.xml"/><Relationship Id="rId7" Type="http://schemas.openxmlformats.org/officeDocument/2006/relationships/oleObject" Target="../embeddings/oleObject462.bin"/><Relationship Id="rId2" Type="http://schemas.openxmlformats.org/officeDocument/2006/relationships/tags" Target="../tags/tag482.xml"/><Relationship Id="rId1" Type="http://schemas.openxmlformats.org/officeDocument/2006/relationships/vmlDrawing" Target="../drawings/vmlDrawing23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61.bin"/><Relationship Id="rId4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6.bin"/><Relationship Id="rId3" Type="http://schemas.openxmlformats.org/officeDocument/2006/relationships/tags" Target="../tags/tag487.xml"/><Relationship Id="rId7" Type="http://schemas.openxmlformats.org/officeDocument/2006/relationships/image" Target="../media/image5.png"/><Relationship Id="rId2" Type="http://schemas.openxmlformats.org/officeDocument/2006/relationships/tags" Target="../tags/tag486.xml"/><Relationship Id="rId1" Type="http://schemas.openxmlformats.org/officeDocument/2006/relationships/vmlDrawing" Target="../drawings/vmlDrawing23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65.bin"/><Relationship Id="rId4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8.bin"/><Relationship Id="rId3" Type="http://schemas.openxmlformats.org/officeDocument/2006/relationships/tags" Target="../tags/tag489.xml"/><Relationship Id="rId7" Type="http://schemas.openxmlformats.org/officeDocument/2006/relationships/image" Target="../media/image6.png"/><Relationship Id="rId2" Type="http://schemas.openxmlformats.org/officeDocument/2006/relationships/tags" Target="../tags/tag488.xml"/><Relationship Id="rId1" Type="http://schemas.openxmlformats.org/officeDocument/2006/relationships/vmlDrawing" Target="../drawings/vmlDrawing23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67.bin"/><Relationship Id="rId4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0.bin"/><Relationship Id="rId3" Type="http://schemas.openxmlformats.org/officeDocument/2006/relationships/tags" Target="../tags/tag491.xml"/><Relationship Id="rId7" Type="http://schemas.openxmlformats.org/officeDocument/2006/relationships/image" Target="../media/image4.emf"/><Relationship Id="rId2" Type="http://schemas.openxmlformats.org/officeDocument/2006/relationships/tags" Target="../tags/tag490.xml"/><Relationship Id="rId1" Type="http://schemas.openxmlformats.org/officeDocument/2006/relationships/vmlDrawing" Target="../drawings/vmlDrawing235.vml"/><Relationship Id="rId6" Type="http://schemas.openxmlformats.org/officeDocument/2006/relationships/oleObject" Target="../embeddings/oleObject469.bin"/><Relationship Id="rId5" Type="http://schemas.openxmlformats.org/officeDocument/2006/relationships/slideMaster" Target="../slideMasters/slideMaster23.xml"/><Relationship Id="rId4" Type="http://schemas.openxmlformats.org/officeDocument/2006/relationships/tags" Target="../tags/tag492.xml"/></Relationships>
</file>

<file path=ppt/slideLayouts/_rels/slideLayout264.xml.rels><?xml version="1.0" encoding="UTF-8" standalone="yes"?>
<Relationships xmlns="http://schemas.openxmlformats.org/package/2006/relationships"><Relationship Id="rId3" Type="http://schemas.openxmlformats.org/officeDocument/2006/relationships/tags" Target="../tags/tag494.xml"/><Relationship Id="rId7" Type="http://schemas.openxmlformats.org/officeDocument/2006/relationships/oleObject" Target="../embeddings/oleObject472.bin"/><Relationship Id="rId2" Type="http://schemas.openxmlformats.org/officeDocument/2006/relationships/tags" Target="../tags/tag493.xml"/><Relationship Id="rId1" Type="http://schemas.openxmlformats.org/officeDocument/2006/relationships/vmlDrawing" Target="../drawings/vmlDrawing23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71.bin"/><Relationship Id="rId4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4.bin"/><Relationship Id="rId3" Type="http://schemas.openxmlformats.org/officeDocument/2006/relationships/tags" Target="../tags/tag496.xml"/><Relationship Id="rId7" Type="http://schemas.openxmlformats.org/officeDocument/2006/relationships/image" Target="../media/image6.png"/><Relationship Id="rId2" Type="http://schemas.openxmlformats.org/officeDocument/2006/relationships/tags" Target="../tags/tag495.xml"/><Relationship Id="rId1" Type="http://schemas.openxmlformats.org/officeDocument/2006/relationships/vmlDrawing" Target="../drawings/vmlDrawing23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73.bin"/><Relationship Id="rId4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3" Type="http://schemas.openxmlformats.org/officeDocument/2006/relationships/tags" Target="../tags/tag498.xml"/><Relationship Id="rId7" Type="http://schemas.openxmlformats.org/officeDocument/2006/relationships/oleObject" Target="../embeddings/oleObject476.bin"/><Relationship Id="rId2" Type="http://schemas.openxmlformats.org/officeDocument/2006/relationships/tags" Target="../tags/tag497.xml"/><Relationship Id="rId1" Type="http://schemas.openxmlformats.org/officeDocument/2006/relationships/vmlDrawing" Target="../drawings/vmlDrawing23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75.bin"/><Relationship Id="rId4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3" Type="http://schemas.openxmlformats.org/officeDocument/2006/relationships/tags" Target="../tags/tag500.xml"/><Relationship Id="rId7" Type="http://schemas.openxmlformats.org/officeDocument/2006/relationships/oleObject" Target="../embeddings/oleObject478.bin"/><Relationship Id="rId2" Type="http://schemas.openxmlformats.org/officeDocument/2006/relationships/tags" Target="../tags/tag499.xml"/><Relationship Id="rId1" Type="http://schemas.openxmlformats.org/officeDocument/2006/relationships/vmlDrawing" Target="../drawings/vmlDrawing23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77.bin"/><Relationship Id="rId4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3" Type="http://schemas.openxmlformats.org/officeDocument/2006/relationships/tags" Target="../tags/tag502.xml"/><Relationship Id="rId7" Type="http://schemas.openxmlformats.org/officeDocument/2006/relationships/oleObject" Target="../embeddings/oleObject480.bin"/><Relationship Id="rId2" Type="http://schemas.openxmlformats.org/officeDocument/2006/relationships/tags" Target="../tags/tag501.xml"/><Relationship Id="rId1" Type="http://schemas.openxmlformats.org/officeDocument/2006/relationships/vmlDrawing" Target="../drawings/vmlDrawing24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79.bin"/><Relationship Id="rId4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3" Type="http://schemas.openxmlformats.org/officeDocument/2006/relationships/tags" Target="../tags/tag504.xml"/><Relationship Id="rId7" Type="http://schemas.openxmlformats.org/officeDocument/2006/relationships/oleObject" Target="../embeddings/oleObject482.bin"/><Relationship Id="rId2" Type="http://schemas.openxmlformats.org/officeDocument/2006/relationships/tags" Target="../tags/tag503.xml"/><Relationship Id="rId1" Type="http://schemas.openxmlformats.org/officeDocument/2006/relationships/vmlDrawing" Target="../drawings/vmlDrawing24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81.bin"/><Relationship Id="rId4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3" Type="http://schemas.openxmlformats.org/officeDocument/2006/relationships/tags" Target="../tags/tag506.xml"/><Relationship Id="rId7" Type="http://schemas.openxmlformats.org/officeDocument/2006/relationships/oleObject" Target="../embeddings/oleObject484.bin"/><Relationship Id="rId2" Type="http://schemas.openxmlformats.org/officeDocument/2006/relationships/tags" Target="../tags/tag505.xml"/><Relationship Id="rId1" Type="http://schemas.openxmlformats.org/officeDocument/2006/relationships/vmlDrawing" Target="../drawings/vmlDrawing24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83.bin"/><Relationship Id="rId4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8.bin"/><Relationship Id="rId3" Type="http://schemas.openxmlformats.org/officeDocument/2006/relationships/tags" Target="../tags/tag510.xml"/><Relationship Id="rId7" Type="http://schemas.openxmlformats.org/officeDocument/2006/relationships/image" Target="../media/image5.png"/><Relationship Id="rId2" Type="http://schemas.openxmlformats.org/officeDocument/2006/relationships/tags" Target="../tags/tag509.xml"/><Relationship Id="rId1" Type="http://schemas.openxmlformats.org/officeDocument/2006/relationships/vmlDrawing" Target="../drawings/vmlDrawing24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87.bin"/><Relationship Id="rId4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0.bin"/><Relationship Id="rId3" Type="http://schemas.openxmlformats.org/officeDocument/2006/relationships/tags" Target="../tags/tag512.xml"/><Relationship Id="rId7" Type="http://schemas.openxmlformats.org/officeDocument/2006/relationships/image" Target="../media/image6.png"/><Relationship Id="rId2" Type="http://schemas.openxmlformats.org/officeDocument/2006/relationships/tags" Target="../tags/tag511.xml"/><Relationship Id="rId1" Type="http://schemas.openxmlformats.org/officeDocument/2006/relationships/vmlDrawing" Target="../drawings/vmlDrawing24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89.bin"/><Relationship Id="rId4" Type="http://schemas.openxmlformats.org/officeDocument/2006/relationships/slideMaster" Target="../slideMasters/slideMaster24.xml"/></Relationships>
</file>

<file path=ppt/slideLayouts/_rels/slideLayout2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2.bin"/><Relationship Id="rId3" Type="http://schemas.openxmlformats.org/officeDocument/2006/relationships/tags" Target="../tags/tag514.xml"/><Relationship Id="rId7" Type="http://schemas.openxmlformats.org/officeDocument/2006/relationships/image" Target="../media/image4.emf"/><Relationship Id="rId2" Type="http://schemas.openxmlformats.org/officeDocument/2006/relationships/tags" Target="../tags/tag513.xml"/><Relationship Id="rId1" Type="http://schemas.openxmlformats.org/officeDocument/2006/relationships/vmlDrawing" Target="../drawings/vmlDrawing246.vml"/><Relationship Id="rId6" Type="http://schemas.openxmlformats.org/officeDocument/2006/relationships/oleObject" Target="../embeddings/oleObject491.bin"/><Relationship Id="rId5" Type="http://schemas.openxmlformats.org/officeDocument/2006/relationships/slideMaster" Target="../slideMasters/slideMaster24.xml"/><Relationship Id="rId4" Type="http://schemas.openxmlformats.org/officeDocument/2006/relationships/tags" Target="../tags/tag515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tags" Target="../tags/tag517.xml"/><Relationship Id="rId7" Type="http://schemas.openxmlformats.org/officeDocument/2006/relationships/oleObject" Target="../embeddings/oleObject494.bin"/><Relationship Id="rId2" Type="http://schemas.openxmlformats.org/officeDocument/2006/relationships/tags" Target="../tags/tag516.xml"/><Relationship Id="rId1" Type="http://schemas.openxmlformats.org/officeDocument/2006/relationships/vmlDrawing" Target="../drawings/vmlDrawing24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93.bin"/><Relationship Id="rId4" Type="http://schemas.openxmlformats.org/officeDocument/2006/relationships/slideMaster" Target="../slideMasters/slideMaster24.xml"/></Relationships>
</file>

<file path=ppt/slideLayouts/_rels/slideLayout27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6.bin"/><Relationship Id="rId3" Type="http://schemas.openxmlformats.org/officeDocument/2006/relationships/tags" Target="../tags/tag519.xml"/><Relationship Id="rId7" Type="http://schemas.openxmlformats.org/officeDocument/2006/relationships/image" Target="../media/image6.png"/><Relationship Id="rId2" Type="http://schemas.openxmlformats.org/officeDocument/2006/relationships/tags" Target="../tags/tag518.xml"/><Relationship Id="rId1" Type="http://schemas.openxmlformats.org/officeDocument/2006/relationships/vmlDrawing" Target="../drawings/vmlDrawing24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95.bin"/><Relationship Id="rId4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3" Type="http://schemas.openxmlformats.org/officeDocument/2006/relationships/tags" Target="../tags/tag521.xml"/><Relationship Id="rId7" Type="http://schemas.openxmlformats.org/officeDocument/2006/relationships/oleObject" Target="../embeddings/oleObject498.bin"/><Relationship Id="rId2" Type="http://schemas.openxmlformats.org/officeDocument/2006/relationships/tags" Target="../tags/tag520.xml"/><Relationship Id="rId1" Type="http://schemas.openxmlformats.org/officeDocument/2006/relationships/vmlDrawing" Target="../drawings/vmlDrawing24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97.bin"/><Relationship Id="rId4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3" Type="http://schemas.openxmlformats.org/officeDocument/2006/relationships/tags" Target="../tags/tag523.xml"/><Relationship Id="rId7" Type="http://schemas.openxmlformats.org/officeDocument/2006/relationships/oleObject" Target="../embeddings/oleObject500.bin"/><Relationship Id="rId2" Type="http://schemas.openxmlformats.org/officeDocument/2006/relationships/tags" Target="../tags/tag522.xml"/><Relationship Id="rId1" Type="http://schemas.openxmlformats.org/officeDocument/2006/relationships/vmlDrawing" Target="../drawings/vmlDrawing25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99.bin"/><Relationship Id="rId4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3" Type="http://schemas.openxmlformats.org/officeDocument/2006/relationships/tags" Target="../tags/tag525.xml"/><Relationship Id="rId7" Type="http://schemas.openxmlformats.org/officeDocument/2006/relationships/oleObject" Target="../embeddings/oleObject502.bin"/><Relationship Id="rId2" Type="http://schemas.openxmlformats.org/officeDocument/2006/relationships/tags" Target="../tags/tag524.xml"/><Relationship Id="rId1" Type="http://schemas.openxmlformats.org/officeDocument/2006/relationships/vmlDrawing" Target="../drawings/vmlDrawing25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01.bin"/><Relationship Id="rId4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3" Type="http://schemas.openxmlformats.org/officeDocument/2006/relationships/tags" Target="../tags/tag527.xml"/><Relationship Id="rId7" Type="http://schemas.openxmlformats.org/officeDocument/2006/relationships/oleObject" Target="../embeddings/oleObject504.bin"/><Relationship Id="rId2" Type="http://schemas.openxmlformats.org/officeDocument/2006/relationships/tags" Target="../tags/tag526.xml"/><Relationship Id="rId1" Type="http://schemas.openxmlformats.org/officeDocument/2006/relationships/vmlDrawing" Target="../drawings/vmlDrawing25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03.bin"/><Relationship Id="rId4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3" Type="http://schemas.openxmlformats.org/officeDocument/2006/relationships/tags" Target="../tags/tag529.xml"/><Relationship Id="rId7" Type="http://schemas.openxmlformats.org/officeDocument/2006/relationships/oleObject" Target="../embeddings/oleObject506.bin"/><Relationship Id="rId2" Type="http://schemas.openxmlformats.org/officeDocument/2006/relationships/tags" Target="../tags/tag528.xml"/><Relationship Id="rId1" Type="http://schemas.openxmlformats.org/officeDocument/2006/relationships/vmlDrawing" Target="../drawings/vmlDrawing25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05.bin"/><Relationship Id="rId4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0.bin"/><Relationship Id="rId3" Type="http://schemas.openxmlformats.org/officeDocument/2006/relationships/tags" Target="../tags/tag533.xml"/><Relationship Id="rId7" Type="http://schemas.openxmlformats.org/officeDocument/2006/relationships/image" Target="../media/image5.png"/><Relationship Id="rId2" Type="http://schemas.openxmlformats.org/officeDocument/2006/relationships/tags" Target="../tags/tag532.xml"/><Relationship Id="rId1" Type="http://schemas.openxmlformats.org/officeDocument/2006/relationships/vmlDrawing" Target="../drawings/vmlDrawing25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09.bin"/><Relationship Id="rId4" Type="http://schemas.openxmlformats.org/officeDocument/2006/relationships/slideMaster" Target="../slideMasters/slideMaster25.xml"/></Relationships>
</file>

<file path=ppt/slideLayouts/_rels/slideLayout28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2.bin"/><Relationship Id="rId3" Type="http://schemas.openxmlformats.org/officeDocument/2006/relationships/tags" Target="../tags/tag535.xml"/><Relationship Id="rId7" Type="http://schemas.openxmlformats.org/officeDocument/2006/relationships/image" Target="../media/image6.png"/><Relationship Id="rId2" Type="http://schemas.openxmlformats.org/officeDocument/2006/relationships/tags" Target="../tags/tag534.xml"/><Relationship Id="rId1" Type="http://schemas.openxmlformats.org/officeDocument/2006/relationships/vmlDrawing" Target="../drawings/vmlDrawing25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1.bin"/><Relationship Id="rId4" Type="http://schemas.openxmlformats.org/officeDocument/2006/relationships/slideMaster" Target="../slideMasters/slideMaster25.xml"/></Relationships>
</file>

<file path=ppt/slideLayouts/_rels/slideLayout28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4.bin"/><Relationship Id="rId3" Type="http://schemas.openxmlformats.org/officeDocument/2006/relationships/tags" Target="../tags/tag537.xml"/><Relationship Id="rId7" Type="http://schemas.openxmlformats.org/officeDocument/2006/relationships/image" Target="../media/image4.emf"/><Relationship Id="rId2" Type="http://schemas.openxmlformats.org/officeDocument/2006/relationships/tags" Target="../tags/tag536.xml"/><Relationship Id="rId1" Type="http://schemas.openxmlformats.org/officeDocument/2006/relationships/vmlDrawing" Target="../drawings/vmlDrawing257.vml"/><Relationship Id="rId6" Type="http://schemas.openxmlformats.org/officeDocument/2006/relationships/oleObject" Target="../embeddings/oleObject513.bin"/><Relationship Id="rId5" Type="http://schemas.openxmlformats.org/officeDocument/2006/relationships/slideMaster" Target="../slideMasters/slideMaster25.xml"/><Relationship Id="rId4" Type="http://schemas.openxmlformats.org/officeDocument/2006/relationships/tags" Target="../tags/tag538.xml"/></Relationships>
</file>

<file path=ppt/slideLayouts/_rels/slideLayout288.xml.rels><?xml version="1.0" encoding="UTF-8" standalone="yes"?>
<Relationships xmlns="http://schemas.openxmlformats.org/package/2006/relationships"><Relationship Id="rId3" Type="http://schemas.openxmlformats.org/officeDocument/2006/relationships/tags" Target="../tags/tag540.xml"/><Relationship Id="rId7" Type="http://schemas.openxmlformats.org/officeDocument/2006/relationships/oleObject" Target="../embeddings/oleObject516.bin"/><Relationship Id="rId2" Type="http://schemas.openxmlformats.org/officeDocument/2006/relationships/tags" Target="../tags/tag539.xml"/><Relationship Id="rId1" Type="http://schemas.openxmlformats.org/officeDocument/2006/relationships/vmlDrawing" Target="../drawings/vmlDrawing25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5.bin"/><Relationship Id="rId4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8.bin"/><Relationship Id="rId3" Type="http://schemas.openxmlformats.org/officeDocument/2006/relationships/tags" Target="../tags/tag542.xml"/><Relationship Id="rId7" Type="http://schemas.openxmlformats.org/officeDocument/2006/relationships/image" Target="../media/image6.png"/><Relationship Id="rId2" Type="http://schemas.openxmlformats.org/officeDocument/2006/relationships/tags" Target="../tags/tag541.xml"/><Relationship Id="rId1" Type="http://schemas.openxmlformats.org/officeDocument/2006/relationships/vmlDrawing" Target="../drawings/vmlDrawing25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7.bin"/><Relationship Id="rId4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3" Type="http://schemas.openxmlformats.org/officeDocument/2006/relationships/tags" Target="../tags/tag544.xml"/><Relationship Id="rId7" Type="http://schemas.openxmlformats.org/officeDocument/2006/relationships/oleObject" Target="../embeddings/oleObject520.bin"/><Relationship Id="rId2" Type="http://schemas.openxmlformats.org/officeDocument/2006/relationships/tags" Target="../tags/tag543.xml"/><Relationship Id="rId1" Type="http://schemas.openxmlformats.org/officeDocument/2006/relationships/vmlDrawing" Target="../drawings/vmlDrawing26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19.bin"/><Relationship Id="rId4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3" Type="http://schemas.openxmlformats.org/officeDocument/2006/relationships/tags" Target="../tags/tag546.xml"/><Relationship Id="rId7" Type="http://schemas.openxmlformats.org/officeDocument/2006/relationships/oleObject" Target="../embeddings/oleObject522.bin"/><Relationship Id="rId2" Type="http://schemas.openxmlformats.org/officeDocument/2006/relationships/tags" Target="../tags/tag545.xml"/><Relationship Id="rId1" Type="http://schemas.openxmlformats.org/officeDocument/2006/relationships/vmlDrawing" Target="../drawings/vmlDrawing26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21.bin"/><Relationship Id="rId4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3" Type="http://schemas.openxmlformats.org/officeDocument/2006/relationships/tags" Target="../tags/tag548.xml"/><Relationship Id="rId7" Type="http://schemas.openxmlformats.org/officeDocument/2006/relationships/oleObject" Target="../embeddings/oleObject524.bin"/><Relationship Id="rId2" Type="http://schemas.openxmlformats.org/officeDocument/2006/relationships/tags" Target="../tags/tag547.xml"/><Relationship Id="rId1" Type="http://schemas.openxmlformats.org/officeDocument/2006/relationships/vmlDrawing" Target="../drawings/vmlDrawing26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23.bin"/><Relationship Id="rId4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3" Type="http://schemas.openxmlformats.org/officeDocument/2006/relationships/tags" Target="../tags/tag550.xml"/><Relationship Id="rId7" Type="http://schemas.openxmlformats.org/officeDocument/2006/relationships/oleObject" Target="../embeddings/oleObject526.bin"/><Relationship Id="rId2" Type="http://schemas.openxmlformats.org/officeDocument/2006/relationships/tags" Target="../tags/tag549.xml"/><Relationship Id="rId1" Type="http://schemas.openxmlformats.org/officeDocument/2006/relationships/vmlDrawing" Target="../drawings/vmlDrawing26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25.bin"/><Relationship Id="rId4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3" Type="http://schemas.openxmlformats.org/officeDocument/2006/relationships/tags" Target="../tags/tag552.xml"/><Relationship Id="rId7" Type="http://schemas.openxmlformats.org/officeDocument/2006/relationships/oleObject" Target="../embeddings/oleObject528.bin"/><Relationship Id="rId2" Type="http://schemas.openxmlformats.org/officeDocument/2006/relationships/tags" Target="../tags/tag551.xml"/><Relationship Id="rId1" Type="http://schemas.openxmlformats.org/officeDocument/2006/relationships/vmlDrawing" Target="../drawings/vmlDrawing26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27.bin"/><Relationship Id="rId4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2.bin"/><Relationship Id="rId3" Type="http://schemas.openxmlformats.org/officeDocument/2006/relationships/tags" Target="../tags/tag556.xml"/><Relationship Id="rId7" Type="http://schemas.openxmlformats.org/officeDocument/2006/relationships/image" Target="../media/image5.png"/><Relationship Id="rId2" Type="http://schemas.openxmlformats.org/officeDocument/2006/relationships/tags" Target="../tags/tag555.xml"/><Relationship Id="rId1" Type="http://schemas.openxmlformats.org/officeDocument/2006/relationships/vmlDrawing" Target="../drawings/vmlDrawing26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31.bin"/><Relationship Id="rId4" Type="http://schemas.openxmlformats.org/officeDocument/2006/relationships/slideMaster" Target="../slideMasters/slideMaster26.xml"/></Relationships>
</file>

<file path=ppt/slideLayouts/_rels/slideLayout29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4.bin"/><Relationship Id="rId3" Type="http://schemas.openxmlformats.org/officeDocument/2006/relationships/tags" Target="../tags/tag558.xml"/><Relationship Id="rId7" Type="http://schemas.openxmlformats.org/officeDocument/2006/relationships/image" Target="../media/image6.png"/><Relationship Id="rId2" Type="http://schemas.openxmlformats.org/officeDocument/2006/relationships/tags" Target="../tags/tag557.xml"/><Relationship Id="rId1" Type="http://schemas.openxmlformats.org/officeDocument/2006/relationships/vmlDrawing" Target="../drawings/vmlDrawing26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33.bin"/><Relationship Id="rId4" Type="http://schemas.openxmlformats.org/officeDocument/2006/relationships/slideMaster" Target="../slideMasters/slideMaster26.xml"/></Relationships>
</file>

<file path=ppt/slideLayouts/_rels/slideLayout29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6.bin"/><Relationship Id="rId3" Type="http://schemas.openxmlformats.org/officeDocument/2006/relationships/tags" Target="../tags/tag560.xml"/><Relationship Id="rId7" Type="http://schemas.openxmlformats.org/officeDocument/2006/relationships/image" Target="../media/image4.emf"/><Relationship Id="rId2" Type="http://schemas.openxmlformats.org/officeDocument/2006/relationships/tags" Target="../tags/tag559.xml"/><Relationship Id="rId1" Type="http://schemas.openxmlformats.org/officeDocument/2006/relationships/vmlDrawing" Target="../drawings/vmlDrawing268.vml"/><Relationship Id="rId6" Type="http://schemas.openxmlformats.org/officeDocument/2006/relationships/oleObject" Target="../embeddings/oleObject535.bin"/><Relationship Id="rId5" Type="http://schemas.openxmlformats.org/officeDocument/2006/relationships/slideMaster" Target="../slideMasters/slideMaster26.xml"/><Relationship Id="rId4" Type="http://schemas.openxmlformats.org/officeDocument/2006/relationships/tags" Target="../tags/tag561.xml"/></Relationships>
</file>

<file path=ppt/slideLayouts/_rels/slideLayout300.xml.rels><?xml version="1.0" encoding="UTF-8" standalone="yes"?>
<Relationships xmlns="http://schemas.openxmlformats.org/package/2006/relationships"><Relationship Id="rId3" Type="http://schemas.openxmlformats.org/officeDocument/2006/relationships/tags" Target="../tags/tag563.xml"/><Relationship Id="rId7" Type="http://schemas.openxmlformats.org/officeDocument/2006/relationships/oleObject" Target="../embeddings/oleObject538.bin"/><Relationship Id="rId2" Type="http://schemas.openxmlformats.org/officeDocument/2006/relationships/tags" Target="../tags/tag562.xml"/><Relationship Id="rId1" Type="http://schemas.openxmlformats.org/officeDocument/2006/relationships/vmlDrawing" Target="../drawings/vmlDrawing26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37.bin"/><Relationship Id="rId4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40.bin"/><Relationship Id="rId3" Type="http://schemas.openxmlformats.org/officeDocument/2006/relationships/tags" Target="../tags/tag565.xml"/><Relationship Id="rId7" Type="http://schemas.openxmlformats.org/officeDocument/2006/relationships/image" Target="../media/image6.png"/><Relationship Id="rId2" Type="http://schemas.openxmlformats.org/officeDocument/2006/relationships/tags" Target="../tags/tag564.xml"/><Relationship Id="rId1" Type="http://schemas.openxmlformats.org/officeDocument/2006/relationships/vmlDrawing" Target="../drawings/vmlDrawing27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39.bin"/><Relationship Id="rId4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3" Type="http://schemas.openxmlformats.org/officeDocument/2006/relationships/tags" Target="../tags/tag567.xml"/><Relationship Id="rId7" Type="http://schemas.openxmlformats.org/officeDocument/2006/relationships/oleObject" Target="../embeddings/oleObject542.bin"/><Relationship Id="rId2" Type="http://schemas.openxmlformats.org/officeDocument/2006/relationships/tags" Target="../tags/tag566.xml"/><Relationship Id="rId1" Type="http://schemas.openxmlformats.org/officeDocument/2006/relationships/vmlDrawing" Target="../drawings/vmlDrawing27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41.bin"/><Relationship Id="rId4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3" Type="http://schemas.openxmlformats.org/officeDocument/2006/relationships/tags" Target="../tags/tag569.xml"/><Relationship Id="rId7" Type="http://schemas.openxmlformats.org/officeDocument/2006/relationships/oleObject" Target="../embeddings/oleObject544.bin"/><Relationship Id="rId2" Type="http://schemas.openxmlformats.org/officeDocument/2006/relationships/tags" Target="../tags/tag568.xml"/><Relationship Id="rId1" Type="http://schemas.openxmlformats.org/officeDocument/2006/relationships/vmlDrawing" Target="../drawings/vmlDrawing27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43.bin"/><Relationship Id="rId4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3" Type="http://schemas.openxmlformats.org/officeDocument/2006/relationships/tags" Target="../tags/tag571.xml"/><Relationship Id="rId7" Type="http://schemas.openxmlformats.org/officeDocument/2006/relationships/oleObject" Target="../embeddings/oleObject546.bin"/><Relationship Id="rId2" Type="http://schemas.openxmlformats.org/officeDocument/2006/relationships/tags" Target="../tags/tag570.xml"/><Relationship Id="rId1" Type="http://schemas.openxmlformats.org/officeDocument/2006/relationships/vmlDrawing" Target="../drawings/vmlDrawing27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45.bin"/><Relationship Id="rId4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3" Type="http://schemas.openxmlformats.org/officeDocument/2006/relationships/tags" Target="../tags/tag573.xml"/><Relationship Id="rId7" Type="http://schemas.openxmlformats.org/officeDocument/2006/relationships/oleObject" Target="../embeddings/oleObject548.bin"/><Relationship Id="rId2" Type="http://schemas.openxmlformats.org/officeDocument/2006/relationships/tags" Target="../tags/tag572.xml"/><Relationship Id="rId1" Type="http://schemas.openxmlformats.org/officeDocument/2006/relationships/vmlDrawing" Target="../drawings/vmlDrawing27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47.bin"/><Relationship Id="rId4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3" Type="http://schemas.openxmlformats.org/officeDocument/2006/relationships/tags" Target="../tags/tag575.xml"/><Relationship Id="rId7" Type="http://schemas.openxmlformats.org/officeDocument/2006/relationships/oleObject" Target="../embeddings/oleObject550.bin"/><Relationship Id="rId2" Type="http://schemas.openxmlformats.org/officeDocument/2006/relationships/tags" Target="../tags/tag574.xml"/><Relationship Id="rId1" Type="http://schemas.openxmlformats.org/officeDocument/2006/relationships/vmlDrawing" Target="../drawings/vmlDrawing27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49.bin"/><Relationship Id="rId4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4.bin"/><Relationship Id="rId3" Type="http://schemas.openxmlformats.org/officeDocument/2006/relationships/tags" Target="../tags/tag579.xml"/><Relationship Id="rId7" Type="http://schemas.openxmlformats.org/officeDocument/2006/relationships/image" Target="../media/image5.png"/><Relationship Id="rId2" Type="http://schemas.openxmlformats.org/officeDocument/2006/relationships/tags" Target="../tags/tag578.xml"/><Relationship Id="rId1" Type="http://schemas.openxmlformats.org/officeDocument/2006/relationships/vmlDrawing" Target="../drawings/vmlDrawing27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53.bin"/><Relationship Id="rId4" Type="http://schemas.openxmlformats.org/officeDocument/2006/relationships/slideMaster" Target="../slideMasters/slideMaster27.xml"/></Relationships>
</file>

<file path=ppt/slideLayouts/_rels/slideLayout3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6.bin"/><Relationship Id="rId3" Type="http://schemas.openxmlformats.org/officeDocument/2006/relationships/tags" Target="../tags/tag581.xml"/><Relationship Id="rId7" Type="http://schemas.openxmlformats.org/officeDocument/2006/relationships/image" Target="../media/image6.png"/><Relationship Id="rId2" Type="http://schemas.openxmlformats.org/officeDocument/2006/relationships/tags" Target="../tags/tag580.xml"/><Relationship Id="rId1" Type="http://schemas.openxmlformats.org/officeDocument/2006/relationships/vmlDrawing" Target="../drawings/vmlDrawing27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5.bin"/><Relationship Id="rId4" Type="http://schemas.openxmlformats.org/officeDocument/2006/relationships/slideMaster" Target="../slideMasters/slideMaster27.xml"/></Relationships>
</file>

<file path=ppt/slideLayouts/_rels/slideLayout3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8.bin"/><Relationship Id="rId3" Type="http://schemas.openxmlformats.org/officeDocument/2006/relationships/tags" Target="../tags/tag583.xml"/><Relationship Id="rId7" Type="http://schemas.openxmlformats.org/officeDocument/2006/relationships/image" Target="../media/image4.emf"/><Relationship Id="rId2" Type="http://schemas.openxmlformats.org/officeDocument/2006/relationships/tags" Target="../tags/tag582.xml"/><Relationship Id="rId1" Type="http://schemas.openxmlformats.org/officeDocument/2006/relationships/vmlDrawing" Target="../drawings/vmlDrawing279.vml"/><Relationship Id="rId6" Type="http://schemas.openxmlformats.org/officeDocument/2006/relationships/oleObject" Target="../embeddings/oleObject557.bin"/><Relationship Id="rId5" Type="http://schemas.openxmlformats.org/officeDocument/2006/relationships/slideMaster" Target="../slideMasters/slideMaster27.xml"/><Relationship Id="rId4" Type="http://schemas.openxmlformats.org/officeDocument/2006/relationships/tags" Target="../tags/tag584.xml"/></Relationships>
</file>

<file path=ppt/slideLayouts/_rels/slideLayout312.xml.rels><?xml version="1.0" encoding="UTF-8" standalone="yes"?>
<Relationships xmlns="http://schemas.openxmlformats.org/package/2006/relationships"><Relationship Id="rId3" Type="http://schemas.openxmlformats.org/officeDocument/2006/relationships/tags" Target="../tags/tag586.xml"/><Relationship Id="rId7" Type="http://schemas.openxmlformats.org/officeDocument/2006/relationships/oleObject" Target="../embeddings/oleObject560.bin"/><Relationship Id="rId2" Type="http://schemas.openxmlformats.org/officeDocument/2006/relationships/tags" Target="../tags/tag585.xml"/><Relationship Id="rId1" Type="http://schemas.openxmlformats.org/officeDocument/2006/relationships/vmlDrawing" Target="../drawings/vmlDrawing28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9.bin"/><Relationship Id="rId4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2.bin"/><Relationship Id="rId3" Type="http://schemas.openxmlformats.org/officeDocument/2006/relationships/tags" Target="../tags/tag588.xml"/><Relationship Id="rId7" Type="http://schemas.openxmlformats.org/officeDocument/2006/relationships/image" Target="../media/image6.png"/><Relationship Id="rId2" Type="http://schemas.openxmlformats.org/officeDocument/2006/relationships/tags" Target="../tags/tag587.xml"/><Relationship Id="rId1" Type="http://schemas.openxmlformats.org/officeDocument/2006/relationships/vmlDrawing" Target="../drawings/vmlDrawing28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61.bin"/><Relationship Id="rId4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3" Type="http://schemas.openxmlformats.org/officeDocument/2006/relationships/tags" Target="../tags/tag590.xml"/><Relationship Id="rId7" Type="http://schemas.openxmlformats.org/officeDocument/2006/relationships/oleObject" Target="../embeddings/oleObject564.bin"/><Relationship Id="rId2" Type="http://schemas.openxmlformats.org/officeDocument/2006/relationships/tags" Target="../tags/tag589.xml"/><Relationship Id="rId1" Type="http://schemas.openxmlformats.org/officeDocument/2006/relationships/vmlDrawing" Target="../drawings/vmlDrawing28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63.bin"/><Relationship Id="rId4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3" Type="http://schemas.openxmlformats.org/officeDocument/2006/relationships/tags" Target="../tags/tag592.xml"/><Relationship Id="rId7" Type="http://schemas.openxmlformats.org/officeDocument/2006/relationships/oleObject" Target="../embeddings/oleObject566.bin"/><Relationship Id="rId2" Type="http://schemas.openxmlformats.org/officeDocument/2006/relationships/tags" Target="../tags/tag591.xml"/><Relationship Id="rId1" Type="http://schemas.openxmlformats.org/officeDocument/2006/relationships/vmlDrawing" Target="../drawings/vmlDrawing28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65.bin"/><Relationship Id="rId4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3" Type="http://schemas.openxmlformats.org/officeDocument/2006/relationships/tags" Target="../tags/tag594.xml"/><Relationship Id="rId7" Type="http://schemas.openxmlformats.org/officeDocument/2006/relationships/oleObject" Target="../embeddings/oleObject568.bin"/><Relationship Id="rId2" Type="http://schemas.openxmlformats.org/officeDocument/2006/relationships/tags" Target="../tags/tag593.xml"/><Relationship Id="rId1" Type="http://schemas.openxmlformats.org/officeDocument/2006/relationships/vmlDrawing" Target="../drawings/vmlDrawing28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67.bin"/><Relationship Id="rId4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3" Type="http://schemas.openxmlformats.org/officeDocument/2006/relationships/tags" Target="../tags/tag596.xml"/><Relationship Id="rId7" Type="http://schemas.openxmlformats.org/officeDocument/2006/relationships/oleObject" Target="../embeddings/oleObject570.bin"/><Relationship Id="rId2" Type="http://schemas.openxmlformats.org/officeDocument/2006/relationships/tags" Target="../tags/tag595.xml"/><Relationship Id="rId1" Type="http://schemas.openxmlformats.org/officeDocument/2006/relationships/vmlDrawing" Target="../drawings/vmlDrawing28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69.bin"/><Relationship Id="rId4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3" Type="http://schemas.openxmlformats.org/officeDocument/2006/relationships/tags" Target="../tags/tag598.xml"/><Relationship Id="rId7" Type="http://schemas.openxmlformats.org/officeDocument/2006/relationships/oleObject" Target="../embeddings/oleObject572.bin"/><Relationship Id="rId2" Type="http://schemas.openxmlformats.org/officeDocument/2006/relationships/tags" Target="../tags/tag597.xml"/><Relationship Id="rId1" Type="http://schemas.openxmlformats.org/officeDocument/2006/relationships/vmlDrawing" Target="../drawings/vmlDrawing28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71.bin"/><Relationship Id="rId4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6.bin"/><Relationship Id="rId3" Type="http://schemas.openxmlformats.org/officeDocument/2006/relationships/tags" Target="../tags/tag602.xml"/><Relationship Id="rId7" Type="http://schemas.openxmlformats.org/officeDocument/2006/relationships/image" Target="../media/image5.png"/><Relationship Id="rId2" Type="http://schemas.openxmlformats.org/officeDocument/2006/relationships/tags" Target="../tags/tag601.xml"/><Relationship Id="rId1" Type="http://schemas.openxmlformats.org/officeDocument/2006/relationships/vmlDrawing" Target="../drawings/vmlDrawing28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75.bin"/><Relationship Id="rId4" Type="http://schemas.openxmlformats.org/officeDocument/2006/relationships/slideMaster" Target="../slideMasters/slideMaster28.xml"/></Relationships>
</file>

<file path=ppt/slideLayouts/_rels/slideLayout3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8.bin"/><Relationship Id="rId3" Type="http://schemas.openxmlformats.org/officeDocument/2006/relationships/tags" Target="../tags/tag604.xml"/><Relationship Id="rId7" Type="http://schemas.openxmlformats.org/officeDocument/2006/relationships/image" Target="../media/image6.png"/><Relationship Id="rId2" Type="http://schemas.openxmlformats.org/officeDocument/2006/relationships/tags" Target="../tags/tag603.xml"/><Relationship Id="rId1" Type="http://schemas.openxmlformats.org/officeDocument/2006/relationships/vmlDrawing" Target="../drawings/vmlDrawing28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77.bin"/><Relationship Id="rId4" Type="http://schemas.openxmlformats.org/officeDocument/2006/relationships/slideMaster" Target="../slideMasters/slideMaster28.xml"/></Relationships>
</file>

<file path=ppt/slideLayouts/_rels/slideLayout3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0.bin"/><Relationship Id="rId3" Type="http://schemas.openxmlformats.org/officeDocument/2006/relationships/tags" Target="../tags/tag606.xml"/><Relationship Id="rId7" Type="http://schemas.openxmlformats.org/officeDocument/2006/relationships/image" Target="../media/image4.emf"/><Relationship Id="rId2" Type="http://schemas.openxmlformats.org/officeDocument/2006/relationships/tags" Target="../tags/tag605.xml"/><Relationship Id="rId1" Type="http://schemas.openxmlformats.org/officeDocument/2006/relationships/vmlDrawing" Target="../drawings/vmlDrawing290.vml"/><Relationship Id="rId6" Type="http://schemas.openxmlformats.org/officeDocument/2006/relationships/oleObject" Target="../embeddings/oleObject579.bin"/><Relationship Id="rId5" Type="http://schemas.openxmlformats.org/officeDocument/2006/relationships/slideMaster" Target="../slideMasters/slideMaster28.xml"/><Relationship Id="rId4" Type="http://schemas.openxmlformats.org/officeDocument/2006/relationships/tags" Target="../tags/tag607.xml"/></Relationships>
</file>

<file path=ppt/slideLayouts/_rels/slideLayout324.xml.rels><?xml version="1.0" encoding="UTF-8" standalone="yes"?>
<Relationships xmlns="http://schemas.openxmlformats.org/package/2006/relationships"><Relationship Id="rId3" Type="http://schemas.openxmlformats.org/officeDocument/2006/relationships/tags" Target="../tags/tag609.xml"/><Relationship Id="rId7" Type="http://schemas.openxmlformats.org/officeDocument/2006/relationships/oleObject" Target="../embeddings/oleObject582.bin"/><Relationship Id="rId2" Type="http://schemas.openxmlformats.org/officeDocument/2006/relationships/tags" Target="../tags/tag608.xml"/><Relationship Id="rId1" Type="http://schemas.openxmlformats.org/officeDocument/2006/relationships/vmlDrawing" Target="../drawings/vmlDrawing29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81.bin"/><Relationship Id="rId4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4.bin"/><Relationship Id="rId3" Type="http://schemas.openxmlformats.org/officeDocument/2006/relationships/tags" Target="../tags/tag611.xml"/><Relationship Id="rId7" Type="http://schemas.openxmlformats.org/officeDocument/2006/relationships/image" Target="../media/image6.png"/><Relationship Id="rId2" Type="http://schemas.openxmlformats.org/officeDocument/2006/relationships/tags" Target="../tags/tag610.xml"/><Relationship Id="rId1" Type="http://schemas.openxmlformats.org/officeDocument/2006/relationships/vmlDrawing" Target="../drawings/vmlDrawing29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83.bin"/><Relationship Id="rId4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3" Type="http://schemas.openxmlformats.org/officeDocument/2006/relationships/tags" Target="../tags/tag613.xml"/><Relationship Id="rId7" Type="http://schemas.openxmlformats.org/officeDocument/2006/relationships/oleObject" Target="../embeddings/oleObject586.bin"/><Relationship Id="rId2" Type="http://schemas.openxmlformats.org/officeDocument/2006/relationships/tags" Target="../tags/tag612.xml"/><Relationship Id="rId1" Type="http://schemas.openxmlformats.org/officeDocument/2006/relationships/vmlDrawing" Target="../drawings/vmlDrawing29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85.bin"/><Relationship Id="rId4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tags" Target="../tags/tag615.xml"/><Relationship Id="rId7" Type="http://schemas.openxmlformats.org/officeDocument/2006/relationships/oleObject" Target="../embeddings/oleObject588.bin"/><Relationship Id="rId2" Type="http://schemas.openxmlformats.org/officeDocument/2006/relationships/tags" Target="../tags/tag614.xml"/><Relationship Id="rId1" Type="http://schemas.openxmlformats.org/officeDocument/2006/relationships/vmlDrawing" Target="../drawings/vmlDrawing29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87.bin"/><Relationship Id="rId4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3" Type="http://schemas.openxmlformats.org/officeDocument/2006/relationships/tags" Target="../tags/tag617.xml"/><Relationship Id="rId7" Type="http://schemas.openxmlformats.org/officeDocument/2006/relationships/oleObject" Target="../embeddings/oleObject590.bin"/><Relationship Id="rId2" Type="http://schemas.openxmlformats.org/officeDocument/2006/relationships/tags" Target="../tags/tag616.xml"/><Relationship Id="rId1" Type="http://schemas.openxmlformats.org/officeDocument/2006/relationships/vmlDrawing" Target="../drawings/vmlDrawing29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89.bin"/><Relationship Id="rId4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3" Type="http://schemas.openxmlformats.org/officeDocument/2006/relationships/tags" Target="../tags/tag619.xml"/><Relationship Id="rId7" Type="http://schemas.openxmlformats.org/officeDocument/2006/relationships/oleObject" Target="../embeddings/oleObject592.bin"/><Relationship Id="rId2" Type="http://schemas.openxmlformats.org/officeDocument/2006/relationships/tags" Target="../tags/tag618.xml"/><Relationship Id="rId1" Type="http://schemas.openxmlformats.org/officeDocument/2006/relationships/vmlDrawing" Target="../drawings/vmlDrawing29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91.bin"/><Relationship Id="rId4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3" Type="http://schemas.openxmlformats.org/officeDocument/2006/relationships/tags" Target="../tags/tag621.xml"/><Relationship Id="rId7" Type="http://schemas.openxmlformats.org/officeDocument/2006/relationships/oleObject" Target="../embeddings/oleObject594.bin"/><Relationship Id="rId2" Type="http://schemas.openxmlformats.org/officeDocument/2006/relationships/tags" Target="../tags/tag620.xml"/><Relationship Id="rId1" Type="http://schemas.openxmlformats.org/officeDocument/2006/relationships/vmlDrawing" Target="../drawings/vmlDrawing29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93.bin"/><Relationship Id="rId4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8.bin"/><Relationship Id="rId3" Type="http://schemas.openxmlformats.org/officeDocument/2006/relationships/tags" Target="../tags/tag625.xml"/><Relationship Id="rId7" Type="http://schemas.openxmlformats.org/officeDocument/2006/relationships/image" Target="../media/image5.png"/><Relationship Id="rId2" Type="http://schemas.openxmlformats.org/officeDocument/2006/relationships/tags" Target="../tags/tag624.xml"/><Relationship Id="rId1" Type="http://schemas.openxmlformats.org/officeDocument/2006/relationships/vmlDrawing" Target="../drawings/vmlDrawing29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97.bin"/><Relationship Id="rId4" Type="http://schemas.openxmlformats.org/officeDocument/2006/relationships/slideMaster" Target="../slideMasters/slideMaster29.xml"/></Relationships>
</file>

<file path=ppt/slideLayouts/_rels/slideLayout3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0.bin"/><Relationship Id="rId3" Type="http://schemas.openxmlformats.org/officeDocument/2006/relationships/tags" Target="../tags/tag627.xml"/><Relationship Id="rId7" Type="http://schemas.openxmlformats.org/officeDocument/2006/relationships/image" Target="../media/image6.png"/><Relationship Id="rId2" Type="http://schemas.openxmlformats.org/officeDocument/2006/relationships/tags" Target="../tags/tag626.xml"/><Relationship Id="rId1" Type="http://schemas.openxmlformats.org/officeDocument/2006/relationships/vmlDrawing" Target="../drawings/vmlDrawing30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99.bin"/><Relationship Id="rId4" Type="http://schemas.openxmlformats.org/officeDocument/2006/relationships/slideMaster" Target="../slideMasters/slideMaster29.xml"/></Relationships>
</file>

<file path=ppt/slideLayouts/_rels/slideLayout3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2.bin"/><Relationship Id="rId3" Type="http://schemas.openxmlformats.org/officeDocument/2006/relationships/tags" Target="../tags/tag629.xml"/><Relationship Id="rId7" Type="http://schemas.openxmlformats.org/officeDocument/2006/relationships/image" Target="../media/image4.emf"/><Relationship Id="rId2" Type="http://schemas.openxmlformats.org/officeDocument/2006/relationships/tags" Target="../tags/tag628.xml"/><Relationship Id="rId1" Type="http://schemas.openxmlformats.org/officeDocument/2006/relationships/vmlDrawing" Target="../drawings/vmlDrawing301.vml"/><Relationship Id="rId6" Type="http://schemas.openxmlformats.org/officeDocument/2006/relationships/oleObject" Target="../embeddings/oleObject601.bin"/><Relationship Id="rId5" Type="http://schemas.openxmlformats.org/officeDocument/2006/relationships/slideMaster" Target="../slideMasters/slideMaster29.xml"/><Relationship Id="rId4" Type="http://schemas.openxmlformats.org/officeDocument/2006/relationships/tags" Target="../tags/tag630.xml"/></Relationships>
</file>

<file path=ppt/slideLayouts/_rels/slideLayout336.xml.rels><?xml version="1.0" encoding="UTF-8" standalone="yes"?>
<Relationships xmlns="http://schemas.openxmlformats.org/package/2006/relationships"><Relationship Id="rId3" Type="http://schemas.openxmlformats.org/officeDocument/2006/relationships/tags" Target="../tags/tag632.xml"/><Relationship Id="rId7" Type="http://schemas.openxmlformats.org/officeDocument/2006/relationships/oleObject" Target="../embeddings/oleObject604.bin"/><Relationship Id="rId2" Type="http://schemas.openxmlformats.org/officeDocument/2006/relationships/tags" Target="../tags/tag631.xml"/><Relationship Id="rId1" Type="http://schemas.openxmlformats.org/officeDocument/2006/relationships/vmlDrawing" Target="../drawings/vmlDrawing30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03.bin"/><Relationship Id="rId4" Type="http://schemas.openxmlformats.org/officeDocument/2006/relationships/slideMaster" Target="../slideMasters/slideMaster29.xml"/></Relationships>
</file>

<file path=ppt/slideLayouts/_rels/slideLayout3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6.bin"/><Relationship Id="rId3" Type="http://schemas.openxmlformats.org/officeDocument/2006/relationships/tags" Target="../tags/tag634.xml"/><Relationship Id="rId7" Type="http://schemas.openxmlformats.org/officeDocument/2006/relationships/image" Target="../media/image6.png"/><Relationship Id="rId2" Type="http://schemas.openxmlformats.org/officeDocument/2006/relationships/tags" Target="../tags/tag633.xml"/><Relationship Id="rId1" Type="http://schemas.openxmlformats.org/officeDocument/2006/relationships/vmlDrawing" Target="../drawings/vmlDrawing30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05.bin"/><Relationship Id="rId4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3" Type="http://schemas.openxmlformats.org/officeDocument/2006/relationships/tags" Target="../tags/tag636.xml"/><Relationship Id="rId7" Type="http://schemas.openxmlformats.org/officeDocument/2006/relationships/oleObject" Target="../embeddings/oleObject608.bin"/><Relationship Id="rId2" Type="http://schemas.openxmlformats.org/officeDocument/2006/relationships/tags" Target="../tags/tag635.xml"/><Relationship Id="rId1" Type="http://schemas.openxmlformats.org/officeDocument/2006/relationships/vmlDrawing" Target="../drawings/vmlDrawing30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07.bin"/><Relationship Id="rId4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3" Type="http://schemas.openxmlformats.org/officeDocument/2006/relationships/tags" Target="../tags/tag638.xml"/><Relationship Id="rId7" Type="http://schemas.openxmlformats.org/officeDocument/2006/relationships/oleObject" Target="../embeddings/oleObject610.bin"/><Relationship Id="rId2" Type="http://schemas.openxmlformats.org/officeDocument/2006/relationships/tags" Target="../tags/tag637.xml"/><Relationship Id="rId1" Type="http://schemas.openxmlformats.org/officeDocument/2006/relationships/vmlDrawing" Target="../drawings/vmlDrawing30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09.bin"/><Relationship Id="rId4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3" Type="http://schemas.openxmlformats.org/officeDocument/2006/relationships/tags" Target="../tags/tag640.xml"/><Relationship Id="rId7" Type="http://schemas.openxmlformats.org/officeDocument/2006/relationships/oleObject" Target="../embeddings/oleObject612.bin"/><Relationship Id="rId2" Type="http://schemas.openxmlformats.org/officeDocument/2006/relationships/tags" Target="../tags/tag639.xml"/><Relationship Id="rId1" Type="http://schemas.openxmlformats.org/officeDocument/2006/relationships/vmlDrawing" Target="../drawings/vmlDrawing30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11.bin"/><Relationship Id="rId4" Type="http://schemas.openxmlformats.org/officeDocument/2006/relationships/slideMaster" Target="../slideMasters/slideMaster29.xml"/></Relationships>
</file>

<file path=ppt/slideLayouts/_rels/slideLayout341.xml.rels><?xml version="1.0" encoding="UTF-8" standalone="yes"?>
<Relationships xmlns="http://schemas.openxmlformats.org/package/2006/relationships"><Relationship Id="rId3" Type="http://schemas.openxmlformats.org/officeDocument/2006/relationships/tags" Target="../tags/tag642.xml"/><Relationship Id="rId7" Type="http://schemas.openxmlformats.org/officeDocument/2006/relationships/oleObject" Target="../embeddings/oleObject614.bin"/><Relationship Id="rId2" Type="http://schemas.openxmlformats.org/officeDocument/2006/relationships/tags" Target="../tags/tag641.xml"/><Relationship Id="rId1" Type="http://schemas.openxmlformats.org/officeDocument/2006/relationships/vmlDrawing" Target="../drawings/vmlDrawing30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13.bin"/><Relationship Id="rId4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3" Type="http://schemas.openxmlformats.org/officeDocument/2006/relationships/tags" Target="../tags/tag644.xml"/><Relationship Id="rId7" Type="http://schemas.openxmlformats.org/officeDocument/2006/relationships/oleObject" Target="../embeddings/oleObject616.bin"/><Relationship Id="rId2" Type="http://schemas.openxmlformats.org/officeDocument/2006/relationships/tags" Target="../tags/tag643.xml"/><Relationship Id="rId1" Type="http://schemas.openxmlformats.org/officeDocument/2006/relationships/vmlDrawing" Target="../drawings/vmlDrawing30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15.bin"/><Relationship Id="rId4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0.bin"/><Relationship Id="rId3" Type="http://schemas.openxmlformats.org/officeDocument/2006/relationships/tags" Target="../tags/tag648.xml"/><Relationship Id="rId7" Type="http://schemas.openxmlformats.org/officeDocument/2006/relationships/image" Target="../media/image5.png"/><Relationship Id="rId2" Type="http://schemas.openxmlformats.org/officeDocument/2006/relationships/tags" Target="../tags/tag647.xml"/><Relationship Id="rId1" Type="http://schemas.openxmlformats.org/officeDocument/2006/relationships/vmlDrawing" Target="../drawings/vmlDrawing31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19.bin"/><Relationship Id="rId4" Type="http://schemas.openxmlformats.org/officeDocument/2006/relationships/slideMaster" Target="../slideMasters/slideMaster30.xml"/></Relationships>
</file>

<file path=ppt/slideLayouts/_rels/slideLayout3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2.bin"/><Relationship Id="rId3" Type="http://schemas.openxmlformats.org/officeDocument/2006/relationships/tags" Target="../tags/tag650.xml"/><Relationship Id="rId7" Type="http://schemas.openxmlformats.org/officeDocument/2006/relationships/image" Target="../media/image6.png"/><Relationship Id="rId2" Type="http://schemas.openxmlformats.org/officeDocument/2006/relationships/tags" Target="../tags/tag649.xml"/><Relationship Id="rId1" Type="http://schemas.openxmlformats.org/officeDocument/2006/relationships/vmlDrawing" Target="../drawings/vmlDrawing31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21.bin"/><Relationship Id="rId4" Type="http://schemas.openxmlformats.org/officeDocument/2006/relationships/slideMaster" Target="../slideMasters/slideMaster30.xml"/></Relationships>
</file>

<file path=ppt/slideLayouts/_rels/slideLayout3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4.bin"/><Relationship Id="rId3" Type="http://schemas.openxmlformats.org/officeDocument/2006/relationships/tags" Target="../tags/tag652.xml"/><Relationship Id="rId7" Type="http://schemas.openxmlformats.org/officeDocument/2006/relationships/image" Target="../media/image4.emf"/><Relationship Id="rId2" Type="http://schemas.openxmlformats.org/officeDocument/2006/relationships/tags" Target="../tags/tag651.xml"/><Relationship Id="rId1" Type="http://schemas.openxmlformats.org/officeDocument/2006/relationships/vmlDrawing" Target="../drawings/vmlDrawing312.vml"/><Relationship Id="rId6" Type="http://schemas.openxmlformats.org/officeDocument/2006/relationships/oleObject" Target="../embeddings/oleObject623.bin"/><Relationship Id="rId5" Type="http://schemas.openxmlformats.org/officeDocument/2006/relationships/slideMaster" Target="../slideMasters/slideMaster30.xml"/><Relationship Id="rId4" Type="http://schemas.openxmlformats.org/officeDocument/2006/relationships/tags" Target="../tags/tag653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tags" Target="../tags/tag655.xml"/><Relationship Id="rId7" Type="http://schemas.openxmlformats.org/officeDocument/2006/relationships/oleObject" Target="../embeddings/oleObject626.bin"/><Relationship Id="rId2" Type="http://schemas.openxmlformats.org/officeDocument/2006/relationships/tags" Target="../tags/tag654.xml"/><Relationship Id="rId1" Type="http://schemas.openxmlformats.org/officeDocument/2006/relationships/vmlDrawing" Target="../drawings/vmlDrawing31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25.bin"/><Relationship Id="rId4" Type="http://schemas.openxmlformats.org/officeDocument/2006/relationships/slideMaster" Target="../slideMasters/slideMaster30.xml"/></Relationships>
</file>

<file path=ppt/slideLayouts/_rels/slideLayout3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8.bin"/><Relationship Id="rId3" Type="http://schemas.openxmlformats.org/officeDocument/2006/relationships/tags" Target="../tags/tag657.xml"/><Relationship Id="rId7" Type="http://schemas.openxmlformats.org/officeDocument/2006/relationships/image" Target="../media/image6.png"/><Relationship Id="rId2" Type="http://schemas.openxmlformats.org/officeDocument/2006/relationships/tags" Target="../tags/tag656.xml"/><Relationship Id="rId1" Type="http://schemas.openxmlformats.org/officeDocument/2006/relationships/vmlDrawing" Target="../drawings/vmlDrawing31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27.bin"/><Relationship Id="rId4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3" Type="http://schemas.openxmlformats.org/officeDocument/2006/relationships/tags" Target="../tags/tag659.xml"/><Relationship Id="rId7" Type="http://schemas.openxmlformats.org/officeDocument/2006/relationships/oleObject" Target="../embeddings/oleObject630.bin"/><Relationship Id="rId2" Type="http://schemas.openxmlformats.org/officeDocument/2006/relationships/tags" Target="../tags/tag658.xml"/><Relationship Id="rId1" Type="http://schemas.openxmlformats.org/officeDocument/2006/relationships/vmlDrawing" Target="../drawings/vmlDrawing31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29.bin"/><Relationship Id="rId4" Type="http://schemas.openxmlformats.org/officeDocument/2006/relationships/slideMaster" Target="../slideMasters/slideMaster30.xml"/></Relationships>
</file>

<file path=ppt/slideLayouts/_rels/slideLayout351.xml.rels><?xml version="1.0" encoding="UTF-8" standalone="yes"?>
<Relationships xmlns="http://schemas.openxmlformats.org/package/2006/relationships"><Relationship Id="rId3" Type="http://schemas.openxmlformats.org/officeDocument/2006/relationships/tags" Target="../tags/tag661.xml"/><Relationship Id="rId7" Type="http://schemas.openxmlformats.org/officeDocument/2006/relationships/oleObject" Target="../embeddings/oleObject632.bin"/><Relationship Id="rId2" Type="http://schemas.openxmlformats.org/officeDocument/2006/relationships/tags" Target="../tags/tag660.xml"/><Relationship Id="rId1" Type="http://schemas.openxmlformats.org/officeDocument/2006/relationships/vmlDrawing" Target="../drawings/vmlDrawing31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31.bin"/><Relationship Id="rId4" Type="http://schemas.openxmlformats.org/officeDocument/2006/relationships/slideMaster" Target="../slideMasters/slideMaster30.xml"/></Relationships>
</file>

<file path=ppt/slideLayouts/_rels/slideLayout352.xml.rels><?xml version="1.0" encoding="UTF-8" standalone="yes"?>
<Relationships xmlns="http://schemas.openxmlformats.org/package/2006/relationships"><Relationship Id="rId3" Type="http://schemas.openxmlformats.org/officeDocument/2006/relationships/tags" Target="../tags/tag663.xml"/><Relationship Id="rId7" Type="http://schemas.openxmlformats.org/officeDocument/2006/relationships/oleObject" Target="../embeddings/oleObject634.bin"/><Relationship Id="rId2" Type="http://schemas.openxmlformats.org/officeDocument/2006/relationships/tags" Target="../tags/tag662.xml"/><Relationship Id="rId1" Type="http://schemas.openxmlformats.org/officeDocument/2006/relationships/vmlDrawing" Target="../drawings/vmlDrawing31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33.bin"/><Relationship Id="rId4" Type="http://schemas.openxmlformats.org/officeDocument/2006/relationships/slideMaster" Target="../slideMasters/slideMaster30.xml"/></Relationships>
</file>

<file path=ppt/slideLayouts/_rels/slideLayout353.xml.rels><?xml version="1.0" encoding="UTF-8" standalone="yes"?>
<Relationships xmlns="http://schemas.openxmlformats.org/package/2006/relationships"><Relationship Id="rId3" Type="http://schemas.openxmlformats.org/officeDocument/2006/relationships/tags" Target="../tags/tag665.xml"/><Relationship Id="rId7" Type="http://schemas.openxmlformats.org/officeDocument/2006/relationships/oleObject" Target="../embeddings/oleObject636.bin"/><Relationship Id="rId2" Type="http://schemas.openxmlformats.org/officeDocument/2006/relationships/tags" Target="../tags/tag664.xml"/><Relationship Id="rId1" Type="http://schemas.openxmlformats.org/officeDocument/2006/relationships/vmlDrawing" Target="../drawings/vmlDrawing31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35.bin"/><Relationship Id="rId4" Type="http://schemas.openxmlformats.org/officeDocument/2006/relationships/slideMaster" Target="../slideMasters/slideMaster30.xml"/></Relationships>
</file>

<file path=ppt/slideLayouts/_rels/slideLayout354.xml.rels><?xml version="1.0" encoding="UTF-8" standalone="yes"?>
<Relationships xmlns="http://schemas.openxmlformats.org/package/2006/relationships"><Relationship Id="rId3" Type="http://schemas.openxmlformats.org/officeDocument/2006/relationships/tags" Target="../tags/tag667.xml"/><Relationship Id="rId7" Type="http://schemas.openxmlformats.org/officeDocument/2006/relationships/oleObject" Target="../embeddings/oleObject638.bin"/><Relationship Id="rId2" Type="http://schemas.openxmlformats.org/officeDocument/2006/relationships/tags" Target="../tags/tag666.xml"/><Relationship Id="rId1" Type="http://schemas.openxmlformats.org/officeDocument/2006/relationships/vmlDrawing" Target="../drawings/vmlDrawing31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37.bin"/><Relationship Id="rId4" Type="http://schemas.openxmlformats.org/officeDocument/2006/relationships/slideMaster" Target="../slideMasters/slideMaster3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2.bin"/><Relationship Id="rId3" Type="http://schemas.openxmlformats.org/officeDocument/2006/relationships/tags" Target="../tags/tag671.xml"/><Relationship Id="rId7" Type="http://schemas.openxmlformats.org/officeDocument/2006/relationships/image" Target="../media/image5.png"/><Relationship Id="rId2" Type="http://schemas.openxmlformats.org/officeDocument/2006/relationships/tags" Target="../tags/tag670.xml"/><Relationship Id="rId1" Type="http://schemas.openxmlformats.org/officeDocument/2006/relationships/vmlDrawing" Target="../drawings/vmlDrawing32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41.bin"/><Relationship Id="rId4" Type="http://schemas.openxmlformats.org/officeDocument/2006/relationships/slideMaster" Target="../slideMasters/slideMaster31.xml"/></Relationships>
</file>

<file path=ppt/slideLayouts/_rels/slideLayout3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4.bin"/><Relationship Id="rId3" Type="http://schemas.openxmlformats.org/officeDocument/2006/relationships/tags" Target="../tags/tag673.xml"/><Relationship Id="rId7" Type="http://schemas.openxmlformats.org/officeDocument/2006/relationships/image" Target="../media/image6.png"/><Relationship Id="rId2" Type="http://schemas.openxmlformats.org/officeDocument/2006/relationships/tags" Target="../tags/tag672.xml"/><Relationship Id="rId1" Type="http://schemas.openxmlformats.org/officeDocument/2006/relationships/vmlDrawing" Target="../drawings/vmlDrawing32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43.bin"/><Relationship Id="rId4" Type="http://schemas.openxmlformats.org/officeDocument/2006/relationships/slideMaster" Target="../slideMasters/slideMaster31.xml"/></Relationships>
</file>

<file path=ppt/slideLayouts/_rels/slideLayout3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6.bin"/><Relationship Id="rId3" Type="http://schemas.openxmlformats.org/officeDocument/2006/relationships/tags" Target="../tags/tag675.xml"/><Relationship Id="rId7" Type="http://schemas.openxmlformats.org/officeDocument/2006/relationships/image" Target="../media/image4.emf"/><Relationship Id="rId2" Type="http://schemas.openxmlformats.org/officeDocument/2006/relationships/tags" Target="../tags/tag674.xml"/><Relationship Id="rId1" Type="http://schemas.openxmlformats.org/officeDocument/2006/relationships/vmlDrawing" Target="../drawings/vmlDrawing323.vml"/><Relationship Id="rId6" Type="http://schemas.openxmlformats.org/officeDocument/2006/relationships/oleObject" Target="../embeddings/oleObject645.bin"/><Relationship Id="rId5" Type="http://schemas.openxmlformats.org/officeDocument/2006/relationships/slideMaster" Target="../slideMasters/slideMaster31.xml"/><Relationship Id="rId4" Type="http://schemas.openxmlformats.org/officeDocument/2006/relationships/tags" Target="../tags/tag676.xml"/></Relationships>
</file>

<file path=ppt/slideLayouts/_rels/slideLayout360.xml.rels><?xml version="1.0" encoding="UTF-8" standalone="yes"?>
<Relationships xmlns="http://schemas.openxmlformats.org/package/2006/relationships"><Relationship Id="rId3" Type="http://schemas.openxmlformats.org/officeDocument/2006/relationships/tags" Target="../tags/tag678.xml"/><Relationship Id="rId7" Type="http://schemas.openxmlformats.org/officeDocument/2006/relationships/oleObject" Target="../embeddings/oleObject648.bin"/><Relationship Id="rId2" Type="http://schemas.openxmlformats.org/officeDocument/2006/relationships/tags" Target="../tags/tag677.xml"/><Relationship Id="rId1" Type="http://schemas.openxmlformats.org/officeDocument/2006/relationships/vmlDrawing" Target="../drawings/vmlDrawing32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47.bin"/><Relationship Id="rId4" Type="http://schemas.openxmlformats.org/officeDocument/2006/relationships/slideMaster" Target="../slideMasters/slideMaster31.xml"/></Relationships>
</file>

<file path=ppt/slideLayouts/_rels/slideLayout3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0.bin"/><Relationship Id="rId3" Type="http://schemas.openxmlformats.org/officeDocument/2006/relationships/tags" Target="../tags/tag680.xml"/><Relationship Id="rId7" Type="http://schemas.openxmlformats.org/officeDocument/2006/relationships/image" Target="../media/image6.png"/><Relationship Id="rId2" Type="http://schemas.openxmlformats.org/officeDocument/2006/relationships/tags" Target="../tags/tag679.xml"/><Relationship Id="rId1" Type="http://schemas.openxmlformats.org/officeDocument/2006/relationships/vmlDrawing" Target="../drawings/vmlDrawing32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49.bin"/><Relationship Id="rId4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3" Type="http://schemas.openxmlformats.org/officeDocument/2006/relationships/tags" Target="../tags/tag682.xml"/><Relationship Id="rId7" Type="http://schemas.openxmlformats.org/officeDocument/2006/relationships/oleObject" Target="../embeddings/oleObject652.bin"/><Relationship Id="rId2" Type="http://schemas.openxmlformats.org/officeDocument/2006/relationships/tags" Target="../tags/tag681.xml"/><Relationship Id="rId1" Type="http://schemas.openxmlformats.org/officeDocument/2006/relationships/vmlDrawing" Target="../drawings/vmlDrawing32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1.bin"/><Relationship Id="rId4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3" Type="http://schemas.openxmlformats.org/officeDocument/2006/relationships/tags" Target="../tags/tag684.xml"/><Relationship Id="rId7" Type="http://schemas.openxmlformats.org/officeDocument/2006/relationships/oleObject" Target="../embeddings/oleObject654.bin"/><Relationship Id="rId2" Type="http://schemas.openxmlformats.org/officeDocument/2006/relationships/tags" Target="../tags/tag683.xml"/><Relationship Id="rId1" Type="http://schemas.openxmlformats.org/officeDocument/2006/relationships/vmlDrawing" Target="../drawings/vmlDrawing32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3.bin"/><Relationship Id="rId4" Type="http://schemas.openxmlformats.org/officeDocument/2006/relationships/slideMaster" Target="../slideMasters/slideMaster31.xml"/></Relationships>
</file>

<file path=ppt/slideLayouts/_rels/slideLayout364.xml.rels><?xml version="1.0" encoding="UTF-8" standalone="yes"?>
<Relationships xmlns="http://schemas.openxmlformats.org/package/2006/relationships"><Relationship Id="rId3" Type="http://schemas.openxmlformats.org/officeDocument/2006/relationships/tags" Target="../tags/tag686.xml"/><Relationship Id="rId7" Type="http://schemas.openxmlformats.org/officeDocument/2006/relationships/oleObject" Target="../embeddings/oleObject656.bin"/><Relationship Id="rId2" Type="http://schemas.openxmlformats.org/officeDocument/2006/relationships/tags" Target="../tags/tag685.xml"/><Relationship Id="rId1" Type="http://schemas.openxmlformats.org/officeDocument/2006/relationships/vmlDrawing" Target="../drawings/vmlDrawing328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5.bin"/><Relationship Id="rId4" Type="http://schemas.openxmlformats.org/officeDocument/2006/relationships/slideMaster" Target="../slideMasters/slideMaster31.xml"/></Relationships>
</file>

<file path=ppt/slideLayouts/_rels/slideLayout365.xml.rels><?xml version="1.0" encoding="UTF-8" standalone="yes"?>
<Relationships xmlns="http://schemas.openxmlformats.org/package/2006/relationships"><Relationship Id="rId3" Type="http://schemas.openxmlformats.org/officeDocument/2006/relationships/tags" Target="../tags/tag688.xml"/><Relationship Id="rId7" Type="http://schemas.openxmlformats.org/officeDocument/2006/relationships/oleObject" Target="../embeddings/oleObject658.bin"/><Relationship Id="rId2" Type="http://schemas.openxmlformats.org/officeDocument/2006/relationships/tags" Target="../tags/tag687.xml"/><Relationship Id="rId1" Type="http://schemas.openxmlformats.org/officeDocument/2006/relationships/vmlDrawing" Target="../drawings/vmlDrawing32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7.bin"/><Relationship Id="rId4" Type="http://schemas.openxmlformats.org/officeDocument/2006/relationships/slideMaster" Target="../slideMasters/slideMaster31.xml"/></Relationships>
</file>

<file path=ppt/slideLayouts/_rels/slideLayout366.xml.rels><?xml version="1.0" encoding="UTF-8" standalone="yes"?>
<Relationships xmlns="http://schemas.openxmlformats.org/package/2006/relationships"><Relationship Id="rId3" Type="http://schemas.openxmlformats.org/officeDocument/2006/relationships/tags" Target="../tags/tag690.xml"/><Relationship Id="rId7" Type="http://schemas.openxmlformats.org/officeDocument/2006/relationships/oleObject" Target="../embeddings/oleObject660.bin"/><Relationship Id="rId2" Type="http://schemas.openxmlformats.org/officeDocument/2006/relationships/tags" Target="../tags/tag689.xml"/><Relationship Id="rId1" Type="http://schemas.openxmlformats.org/officeDocument/2006/relationships/vmlDrawing" Target="../drawings/vmlDrawing330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59.bin"/><Relationship Id="rId4" Type="http://schemas.openxmlformats.org/officeDocument/2006/relationships/slideMaster" Target="../slideMasters/slideMaster31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539750" y="5047506"/>
            <a:ext cx="8244000" cy="1296144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000" y="1600202"/>
            <a:ext cx="8064000" cy="820687"/>
          </a:xfrm>
        </p:spPr>
        <p:txBody>
          <a:bodyPr lIns="0" tIns="0" rIns="0" bIns="0"/>
          <a:lstStyle>
            <a:lvl1pPr>
              <a:buFontTx/>
              <a:buNone/>
              <a:defRPr/>
            </a:lvl1pPr>
            <a:lvl2pPr marL="742950" indent="-742950">
              <a:spcBef>
                <a:spcPts val="600"/>
              </a:spcBef>
              <a:buFontTx/>
              <a:buNone/>
              <a:defRPr i="1"/>
            </a:lvl2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540000" y="2491200"/>
            <a:ext cx="8064000" cy="2377960"/>
          </a:xfrm>
          <a:solidFill>
            <a:srgbClr val="F9F9F9"/>
          </a:solidFill>
        </p:spPr>
        <p:txBody>
          <a:bodyPr numCol="2" spcCol="144000">
            <a:noAutofit/>
          </a:bodyPr>
          <a:lstStyle>
            <a:lvl1pPr marL="0" indent="0">
              <a:spcAft>
                <a:spcPts val="600"/>
              </a:spcAft>
              <a:buFontTx/>
              <a:buNone/>
              <a:defRPr sz="1800">
                <a:solidFill>
                  <a:srgbClr val="595959"/>
                </a:solidFill>
              </a:defRPr>
            </a:lvl1pPr>
            <a:lvl2pPr marL="0" indent="0">
              <a:spcBef>
                <a:spcPts val="0"/>
              </a:spcBef>
              <a:spcAft>
                <a:spcPts val="600"/>
              </a:spcAft>
              <a:buFontTx/>
              <a:buNone/>
              <a:defRPr sz="1800">
                <a:solidFill>
                  <a:srgbClr val="595959"/>
                </a:solidFill>
              </a:defRPr>
            </a:lvl2pPr>
            <a:lvl3pPr marL="0" indent="0">
              <a:spcAft>
                <a:spcPts val="600"/>
              </a:spcAft>
              <a:buFontTx/>
              <a:buNone/>
              <a:defRPr sz="1800">
                <a:solidFill>
                  <a:srgbClr val="595959"/>
                </a:solidFill>
              </a:defRPr>
            </a:lvl3pPr>
            <a:lvl4pPr marL="0" indent="0">
              <a:spcAft>
                <a:spcPts val="600"/>
              </a:spcAft>
              <a:buFontTx/>
              <a:buNone/>
              <a:defRPr sz="1800">
                <a:solidFill>
                  <a:srgbClr val="595959"/>
                </a:solidFill>
              </a:defRPr>
            </a:lvl4pPr>
            <a:lvl5pPr marL="0" indent="0">
              <a:spcAft>
                <a:spcPts val="600"/>
              </a:spcAft>
              <a:buFontTx/>
              <a:buNone/>
              <a:defRPr sz="1800">
                <a:solidFill>
                  <a:srgbClr val="595959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3616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000" y="1600202"/>
            <a:ext cx="8064000" cy="4781127"/>
          </a:xfrm>
        </p:spPr>
        <p:txBody>
          <a:bodyPr lIns="0" tIns="0" rIns="0" bIns="0"/>
          <a:lstStyle>
            <a:lvl1pPr>
              <a:spcAft>
                <a:spcPts val="600"/>
              </a:spcAft>
              <a:buFontTx/>
              <a:buNone/>
              <a:defRPr/>
            </a:lvl1pPr>
            <a:lvl2pPr marL="271463" indent="-271463">
              <a:buClr>
                <a:srgbClr val="008000"/>
              </a:buClr>
              <a:buSzPct val="120000"/>
              <a:buFont typeface="Arial" pitchFamily="34" charset="0"/>
              <a:buChar char="•"/>
              <a:defRPr sz="1800">
                <a:solidFill>
                  <a:srgbClr val="595959"/>
                </a:solidFill>
              </a:defRPr>
            </a:lvl2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</p:txBody>
      </p:sp>
    </p:spTree>
    <p:extLst>
      <p:ext uri="{BB962C8B-B14F-4D97-AF65-F5344CB8AC3E}">
        <p14:creationId xmlns:p14="http://schemas.microsoft.com/office/powerpoint/2010/main" val="3916512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466728" cy="639762"/>
          </a:xfrm>
        </p:spPr>
        <p:txBody>
          <a:bodyPr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979"/>
            <a:ext cx="3466728" cy="1902197"/>
          </a:xfrm>
        </p:spPr>
        <p:txBody>
          <a:bodyPr>
            <a:noAutofit/>
          </a:bodyPr>
          <a:lstStyle>
            <a:lvl1pPr>
              <a:defRPr sz="1800">
                <a:solidFill>
                  <a:srgbClr val="595959"/>
                </a:solidFill>
              </a:defRPr>
            </a:lvl1pPr>
            <a:lvl2pPr>
              <a:defRPr sz="1800">
                <a:solidFill>
                  <a:srgbClr val="595959"/>
                </a:solidFill>
              </a:defRPr>
            </a:lvl2pPr>
            <a:lvl3pPr>
              <a:defRPr sz="1800">
                <a:solidFill>
                  <a:srgbClr val="595959"/>
                </a:solidFill>
              </a:defRPr>
            </a:lvl3pPr>
            <a:lvl4pPr>
              <a:defRPr sz="1800">
                <a:solidFill>
                  <a:srgbClr val="595959"/>
                </a:solidFill>
              </a:defRPr>
            </a:lvl4pPr>
            <a:lvl5pPr>
              <a:defRPr sz="1800">
                <a:solidFill>
                  <a:srgbClr val="595959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5999" y="1558800"/>
            <a:ext cx="4428000" cy="4784850"/>
          </a:xfrm>
          <a:solidFill>
            <a:srgbClr val="F9F9F9"/>
          </a:solidFill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1600">
                <a:solidFill>
                  <a:srgbClr val="595959"/>
                </a:solidFill>
              </a:defRPr>
            </a:lvl2pPr>
            <a:lvl3pPr marL="0" indent="0">
              <a:buFontTx/>
              <a:buNone/>
              <a:defRPr sz="1600">
                <a:solidFill>
                  <a:srgbClr val="595959"/>
                </a:solidFill>
              </a:defRPr>
            </a:lvl3pPr>
            <a:lvl4pPr marL="0" indent="0">
              <a:buFontTx/>
              <a:buNone/>
              <a:defRPr sz="1600">
                <a:solidFill>
                  <a:srgbClr val="595959"/>
                </a:solidFill>
              </a:defRPr>
            </a:lvl4pPr>
            <a:lvl5pPr marL="0" indent="0">
              <a:buFontTx/>
              <a:buNone/>
              <a:defRPr sz="1600">
                <a:solidFill>
                  <a:srgbClr val="595959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0"/>
          </p:nvPr>
        </p:nvSpPr>
        <p:spPr>
          <a:xfrm>
            <a:off x="540000" y="4111650"/>
            <a:ext cx="3384000" cy="2232000"/>
          </a:xfrm>
        </p:spPr>
        <p:txBody>
          <a:bodyPr>
            <a:noAutofit/>
          </a:bodyPr>
          <a:lstStyle>
            <a:lvl1pPr>
              <a:buNone/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36181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248000" cy="639762"/>
          </a:xfrm>
        </p:spPr>
        <p:txBody>
          <a:bodyPr/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9"/>
            <a:ext cx="4248000" cy="3774405"/>
          </a:xfrm>
        </p:spPr>
        <p:txBody>
          <a:bodyPr>
            <a:noAutofit/>
          </a:bodyPr>
          <a:lstStyle>
            <a:lvl1pPr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0" indent="0"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92000" y="1627200"/>
            <a:ext cx="2880450" cy="4716450"/>
          </a:xfrm>
          <a:noFill/>
        </p:spPr>
        <p:txBody>
          <a:bodyPr/>
          <a:lstStyle>
            <a:lvl1pPr marL="0" indent="0">
              <a:buFontTx/>
              <a:buNone/>
              <a:defRPr sz="2400"/>
            </a:lvl1pPr>
            <a:lvl2pPr marL="0" indent="0">
              <a:buFontTx/>
              <a:buNone/>
              <a:defRPr sz="1600"/>
            </a:lvl2pPr>
            <a:lvl3pPr marL="0" indent="0">
              <a:buFontTx/>
              <a:buNone/>
              <a:defRPr sz="1600"/>
            </a:lvl3pPr>
            <a:lvl4pPr marL="0" indent="0">
              <a:buFontTx/>
              <a:buNone/>
              <a:defRPr sz="1600"/>
            </a:lvl4pPr>
            <a:lvl5pPr marL="0" indent="0">
              <a:buFontTx/>
              <a:buNone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24030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29"/>
            <a:ext cx="7812000" cy="864195"/>
          </a:xfr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1923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4"/>
            <a:ext cx="4258816" cy="958773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0">
              <a:spcBef>
                <a:spcPts val="1800"/>
              </a:spcBef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2708921"/>
            <a:ext cx="7812000" cy="3600400"/>
          </a:xfrm>
        </p:spPr>
        <p:txBody>
          <a:bodyPr/>
          <a:lstStyle>
            <a:lvl1pPr algn="ctr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32151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4"/>
          <p:cNvGraphicFramePr>
            <a:graphicFrameLocks noGrp="1"/>
          </p:cNvGraphicFramePr>
          <p:nvPr/>
        </p:nvGraphicFramePr>
        <p:xfrm>
          <a:off x="539755" y="2708280"/>
          <a:ext cx="7777163" cy="2193925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592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654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654">
                <a:tc>
                  <a:txBody>
                    <a:bodyPr/>
                    <a:lstStyle/>
                    <a:p>
                      <a:endParaRPr lang="sv-SE" sz="180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rgbClr val="595959"/>
                        </a:solidFill>
                      </a:endParaRPr>
                    </a:p>
                  </a:txBody>
                  <a:tcPr marL="91446" marR="91446" marT="45707" marB="45707">
                    <a:solidFill>
                      <a:srgbClr val="CCE6D9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4"/>
            <a:ext cx="4258816" cy="958773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0">
              <a:spcBef>
                <a:spcPts val="1800"/>
              </a:spcBef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2708921"/>
            <a:ext cx="7812000" cy="3600400"/>
          </a:xfrm>
        </p:spPr>
        <p:txBody>
          <a:bodyPr/>
          <a:lstStyle>
            <a:lvl1pPr algn="ctr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5135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8617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9331447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99199519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97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662709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82781290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9926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8488948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084603584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553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7851476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86067500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8211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9855283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9845148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033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6391716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8673812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1629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3763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6176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16971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7896587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9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78410175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9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95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3018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57401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81356110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6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9949647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6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39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8247971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8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2799640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8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7653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54578382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08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397661346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0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76411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77856015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3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0426983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33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87676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4262922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90815178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9674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79770030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33856674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5745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52004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0701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33753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4188947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14858579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2606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13887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21041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2832501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2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8890618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2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781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9155662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6910570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6383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26648979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12066194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26968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0613810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1209939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96199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24287248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604183412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2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0213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91821769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19808715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40599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29428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85422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94582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4306411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86945480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277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2141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449446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7322842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75967795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3847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6474504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0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32061708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0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9323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47504665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3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034419517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3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41766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5178634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6648446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5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858508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2779166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69410847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7831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78541949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02581421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17928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2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2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85097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835593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7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7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68820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85278066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0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0205682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0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9720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07861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47942413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2701463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4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4034094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4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293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22902088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9608688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0946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09187755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96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0357708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9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73365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4602899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33153476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1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62071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10901277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4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19205887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4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10412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091612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11419806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244110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9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9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243606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800797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79308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71913162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56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37010753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56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085514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44217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86384008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1521672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1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1602208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61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802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3588383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3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20038908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3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3704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33479640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3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418951566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617448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6879012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8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541330648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8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40027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26029872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0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97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727744525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0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99434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67849001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3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74526402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3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483925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5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90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5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904094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90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30342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0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56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0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679190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6661436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2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789379454"/>
              </p:ext>
            </p:extLst>
          </p:nvPr>
        </p:nvGraphicFramePr>
        <p:xfrm>
          <a:off x="1511" y="1634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2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34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34783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11592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31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0873886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47509596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56384973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834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74309946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43182958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2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44469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42236853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4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2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190774579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94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5120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61063244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96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8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68415779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96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174346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34197355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9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8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53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550195404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9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01144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07637219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0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4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35818923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0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58546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0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9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89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4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0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911296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06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9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4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9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9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06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693002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8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4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8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800384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89140687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58497130"/>
              </p:ext>
            </p:extLst>
          </p:nvPr>
        </p:nvGraphicFramePr>
        <p:xfrm>
          <a:off x="1511" y="1620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11" y="1620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26163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44162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1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900113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56265923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6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964090337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6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455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73649746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8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80125527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18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265215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88765629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08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0008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428632191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0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046142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82504406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3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71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03321312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33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198728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40832459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5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71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9271750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5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58927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28210147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8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3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19815820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8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891621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0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74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2" y="1989874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3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0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841057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32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74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3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74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74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32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745561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3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7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35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01310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35535261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33532316"/>
              </p:ext>
            </p:extLst>
          </p:nvPr>
        </p:nvGraphicFramePr>
        <p:xfrm>
          <a:off x="1505" y="1606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5" y="1606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080237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71958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205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394917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4050449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4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965153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44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3147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2072750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56010175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6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14850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2544744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9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41558594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9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164000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3796243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51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9452187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51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600648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1252336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54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2204928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54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93206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107659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56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1428299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56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458799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58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58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118247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1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1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850869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678093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3627297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6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9704717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6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76590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721557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7756627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6932415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55428185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3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716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3933809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5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38097846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5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90062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5683041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78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70638018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7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77479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8851040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0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7172665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803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94523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603215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2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0345288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2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20893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1256792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3708033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875810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7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7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60776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9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9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535456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2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2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579755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6528238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4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6808030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4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47784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962781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9642686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0437558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0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399928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01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604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8109507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04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995173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04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26203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8953386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06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19140549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06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03294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3039819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3235504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447812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0248801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1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2783349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1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83989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7299609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3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5259364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3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190559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6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6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527994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8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8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438353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20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20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188030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3156017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23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2309208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23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587068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96051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10410160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02631726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30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63237842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30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8253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511282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38786124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589694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38967987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5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7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708647962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5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627948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4413388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7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33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2237418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7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218428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8173392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9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33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6719640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9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89103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46248417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2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28952876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2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0272284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4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4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869875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7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7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302969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9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9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3843364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78615272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51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65817162"/>
              </p:ext>
            </p:extLst>
          </p:nvPr>
        </p:nvGraphicFramePr>
        <p:xfrm>
          <a:off x="1486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51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86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75015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224807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67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8248471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7169724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23449026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38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9316637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2792586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720751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6801665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61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55172237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61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19091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0017762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63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7952519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63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447522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4930902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66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6605849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66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28464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9437346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3959165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8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34969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71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71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390460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3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73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97537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5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75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3134030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1057839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78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7796879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78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61819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54492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8474709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6091286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7592563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3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9750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803246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85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4503545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85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17012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3066401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78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0577492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7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103870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9104403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90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7231955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903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677946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9155703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92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645749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92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76670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9080298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95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68127106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95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0727744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97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97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863052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99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99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2300940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02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02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770254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4629461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3345745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18019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208727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0089509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8113176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4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0330275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45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201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0370315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47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2804310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47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07074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86658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50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16539451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50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4332129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8873861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129787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798172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762090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59574179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40610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4392545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7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8315471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57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108561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59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59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7383107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62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62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786565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6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6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487702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2019571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6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5313083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6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17765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703706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7618008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4709486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7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0269800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71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529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4357408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74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3421672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74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427264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6969024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05341560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610969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0977583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8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21131257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8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802116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7731872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1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1043335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1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92392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8864755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83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7774226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83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399530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86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86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875672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88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88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562699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0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0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517824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4688706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93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6366356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93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7985631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265384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75625251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5408474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7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0024898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97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784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1196255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2549753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61251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5133521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26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95675034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2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3300316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8350205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5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0720383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51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641472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4266496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7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0523338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7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957653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6945043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9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8836917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9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3036358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2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2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1170409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4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4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104763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7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7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5443712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0476731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19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3713496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19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6639729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27275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11691529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98021311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50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0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0" y="2708921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0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2" y="657226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836726927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50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0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2" y="657226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7909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45382991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2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6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0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0" y="2708921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0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14665018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2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6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0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86761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04269333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5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30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47593172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5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1053639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73239094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57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693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18298705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57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4359677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18666032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59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693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76325901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59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14561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84205582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62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5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756428317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62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932092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64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58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58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5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64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183196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67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58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5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58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18" y="1989858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67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7339552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9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25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9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636551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76919962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651357913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03470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15557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1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27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67882773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5354408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6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4678482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6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7942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3138262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78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65754366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78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442243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19188332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81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08783352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81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6891471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6171345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83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9582037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83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1938383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6052417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85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6101552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85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509495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9330067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88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34401294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88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6150764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90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90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7115635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9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93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6387924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5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8312590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8683278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97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3986121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97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53702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616626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80738275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9027871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02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306021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02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997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0079950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22057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671512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321452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07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33874877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07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4184687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4106981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09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30386692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09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287041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5557109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1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56137180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12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746093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9756351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1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65931891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1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6258141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1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1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3867537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074666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988249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5244606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2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006111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2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05401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2949149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4814013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1703970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028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2435970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028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596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5902579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31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8489624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131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17926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9029702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2336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2811967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233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961615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6594010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36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9285330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361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475487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6407262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38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6702745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38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957339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4356873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40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652153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40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877902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3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3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1745726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5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5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8047840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8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48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9444676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6511274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50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18061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50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6227316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982356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1799661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9492345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5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38533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55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361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1708172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7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0979710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7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327590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3020781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60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9908568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60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75701137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7148244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62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5135659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62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3993777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3928757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6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4217961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6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65583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2806754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7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3202942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7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1293520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9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9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5729841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2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2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1714006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7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7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94028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389065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7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5683474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7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8304466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442986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86688690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8203751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81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1771642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81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750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432578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83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97421634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83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272624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1934073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86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38367524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86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176709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3859032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8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9872381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88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7882599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4402050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9672476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929551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19303816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3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182226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3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963425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5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95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480214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8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8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9130627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00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00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573644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3235594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0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0018136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03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6991058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131009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46216675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4417020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2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7975281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12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3464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9169013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87828185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70352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4487126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72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73728116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7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9242100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1225571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9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6973429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97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3592429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2646654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845149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2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38305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6397145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2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9859510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2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2186643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2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2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5597343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29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29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3877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3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3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2517913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2578627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3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8451711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3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240498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0787772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1620515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0748061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8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6579968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8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8798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5338402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1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5826202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1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338854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4929868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3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22230057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3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770187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2615846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5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1916481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5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5113482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9036168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8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6283624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8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270267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8580943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0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9807656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0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278287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3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7512932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5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5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2734277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7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7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278100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0915157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0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12891350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0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994746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614402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37300734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8481447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64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60120731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649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7631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0067282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67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2859497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67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79565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4215236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96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97912065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9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39710729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6341344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72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2631761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721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730039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9990996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74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399116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745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962751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7604060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7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8746344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37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9164006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79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79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0498049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81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81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3888748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4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4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7927664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9240576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6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1391289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6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159659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477693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73109777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8148288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95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3092026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95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6209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4856893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98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0467542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98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8599068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3214461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00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42644274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00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6556368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9529342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502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2726490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502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7165610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3818199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05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5774836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05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17280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3987946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07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5061293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07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065534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0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0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7786259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12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12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2517843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14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14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7358031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6686999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7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3766065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7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161886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9600246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2916449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5029367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24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1358396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24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920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8511552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26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9699643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26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298798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1473393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29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82902758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29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505483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4938470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31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1426948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31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8071364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9270782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3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2770857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3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455095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3177915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36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2824332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36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7073134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38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38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1414551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41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41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9587378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43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43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795876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3511051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45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43587126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45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684426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7780712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42576119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49051272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55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420022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553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461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5731261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7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51153434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77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7807022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5247863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00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736858440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01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9787944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6584026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24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51089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2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4964822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300971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64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0854463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649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322637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5071516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67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67261491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67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4015997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69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69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89735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72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72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471860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74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74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91161317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7441074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76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2528310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76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894107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720412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80011592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dlin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296760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88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4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3" name="Gerader Verbinder 2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3" descr="\\Mac\Kunden\49 Synlab\16-49-001 Ueberarbeitung Corporate Design\Layouts\Powerpoint\Material\Synlab_Logo_RG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56542303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887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Gerader Verbinder 2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3" descr="\\Mac\Kunden\49 Synlab\16-49-001 Ueberarbeitung Corporate Design\Layouts\Powerpoint\Material\Synlab_Logo_RGB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6" y="657228"/>
            <a:ext cx="3078496" cy="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4804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0732739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910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1" hasCustomPrompt="1"/>
          </p:nvPr>
        </p:nvSpPr>
        <p:spPr>
          <a:xfrm>
            <a:off x="822984" y="4545125"/>
            <a:ext cx="5664420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600" b="0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Presenter Name</a:t>
            </a:r>
            <a:br>
              <a:rPr lang="en-US" noProof="0" dirty="0"/>
            </a:br>
            <a:r>
              <a:rPr lang="en-US" noProof="0" dirty="0"/>
              <a:t>Date, Place</a:t>
            </a: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2" hasCustomPrompt="1"/>
          </p:nvPr>
        </p:nvSpPr>
        <p:spPr>
          <a:xfrm>
            <a:off x="822984" y="2708926"/>
            <a:ext cx="5664420" cy="185313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None/>
              <a:defRPr sz="32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cxnSp>
        <p:nvCxnSpPr>
          <p:cNvPr id="15" name="Gerader Verbinder 14"/>
          <p:cNvCxnSpPr/>
          <p:nvPr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1525500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911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0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4322" y="657227"/>
            <a:ext cx="3062206" cy="7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Gerader Verbinder 14"/>
          <p:cNvCxnSpPr/>
          <p:nvPr userDrawn="1"/>
        </p:nvCxnSpPr>
        <p:spPr>
          <a:xfrm>
            <a:off x="822984" y="4545125"/>
            <a:ext cx="566442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429310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c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31126251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934" name="think-cell Slide" r:id="rId6" imgW="344" imgH="344" progId="TCLayout.ActiveDocument.1">
                  <p:embed/>
                </p:oleObj>
              </mc:Choice>
              <mc:Fallback>
                <p:oleObj name="think-cell Slide" r:id="rId6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s Text"/>
          <p:cNvSpPr>
            <a:spLocks noGrp="1"/>
          </p:cNvSpPr>
          <p:nvPr>
            <p:ph type="body" sz="quarter" idx="12" hasCustomPrompt="1"/>
            <p:custDataLst>
              <p:tags r:id="rId3"/>
            </p:custDataLst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 wrap="square">
            <a:noAutofit/>
          </a:bodyPr>
          <a:lstStyle>
            <a:lvl1pPr marL="355600" indent="-355600">
              <a:spcBef>
                <a:spcPts val="1999"/>
              </a:spcBef>
              <a:buNone/>
              <a:tabLst>
                <a:tab pos="9485726" algn="r"/>
              </a:tabLst>
              <a:defRPr sz="1600" b="1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1pPr>
            <a:lvl2pPr marL="719877" indent="-359938">
              <a:spcBef>
                <a:spcPts val="600"/>
              </a:spcBef>
              <a:buNone/>
              <a:tabLst>
                <a:tab pos="9485726" algn="r"/>
              </a:tabLst>
              <a:defRPr sz="1400" b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2pPr>
            <a:lvl3pPr marL="1259783" indent="-539907">
              <a:spcBef>
                <a:spcPts val="0"/>
              </a:spcBef>
              <a:buNone/>
              <a:tabLst>
                <a:tab pos="9485726" algn="r"/>
              </a:tabLst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  <a:sym typeface="+mn-lt"/>
              </a:defRPr>
            </a:lvl3pPr>
            <a:lvl4pPr marL="1255497" indent="-534896">
              <a:buNone/>
              <a:tabLst>
                <a:tab pos="8520223" algn="r"/>
              </a:tabLst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A.	Chapter Title                                                                                                                                                               xx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9992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8" name="Textplatzhalter 8"/>
          <p:cNvSpPr>
            <a:spLocks noGrp="1"/>
          </p:cNvSpPr>
          <p:nvPr>
            <p:ph type="body" sz="quarter" idx="20" hasCustomPrompt="1"/>
          </p:nvPr>
        </p:nvSpPr>
        <p:spPr>
          <a:xfrm>
            <a:off x="383931" y="1027087"/>
            <a:ext cx="8376138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>
              <a:tabLst>
                <a:tab pos="9059863" algn="r"/>
              </a:tabLst>
            </a:pPr>
            <a:r>
              <a:rPr lang="en-US" altLang="de-DE" b="1" noProof="1">
                <a:sym typeface="+mn-lt"/>
              </a:rPr>
              <a:t>Table of Contents                                                                                 Page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28516777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935" name="think-cell Slide" r:id="rId8" imgW="344" imgH="344" progId="TCLayout.ActiveDocument.1">
                  <p:embed/>
                </p:oleObj>
              </mc:Choice>
              <mc:Fallback>
                <p:oleObj name="think-cell Slide" r:id="rId8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2205508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 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9134177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4958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17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23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13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  <a:p>
            <a:pPr lvl="0"/>
            <a:r>
              <a:rPr lang="de-DE" dirty="0" err="1"/>
              <a:t>Aaa</a:t>
            </a:r>
            <a:endParaRPr lang="de-DE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0" name="Objekt 11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6710297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495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2360098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9355071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982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hteck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hteck 1"/>
          <p:cNvSpPr/>
          <p:nvPr/>
        </p:nvSpPr>
        <p:spPr>
          <a:xfrm>
            <a:off x="4283967" y="232241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sp>
        <p:nvSpPr>
          <p:cNvPr id="51" name="Bildplatzhalter 19"/>
          <p:cNvSpPr>
            <a:spLocks noGrp="1"/>
          </p:cNvSpPr>
          <p:nvPr>
            <p:ph type="pic" sz="quarter" idx="14" hasCustomPrompt="1"/>
          </p:nvPr>
        </p:nvSpPr>
        <p:spPr>
          <a:xfrm>
            <a:off x="6797961" y="1190906"/>
            <a:ext cx="2346039" cy="5667094"/>
          </a:xfrm>
          <a:custGeom>
            <a:avLst/>
            <a:gdLst>
              <a:gd name="connsiteX0" fmla="*/ 0 w 1208088"/>
              <a:gd name="connsiteY0" fmla="*/ 0 h 2801938"/>
              <a:gd name="connsiteX1" fmla="*/ 1208088 w 1208088"/>
              <a:gd name="connsiteY1" fmla="*/ 0 h 2801938"/>
              <a:gd name="connsiteX2" fmla="*/ 1208088 w 1208088"/>
              <a:gd name="connsiteY2" fmla="*/ 2801938 h 2801938"/>
              <a:gd name="connsiteX3" fmla="*/ 0 w 1208088"/>
              <a:gd name="connsiteY3" fmla="*/ 2801938 h 2801938"/>
              <a:gd name="connsiteX4" fmla="*/ 0 w 1208088"/>
              <a:gd name="connsiteY4" fmla="*/ 0 h 2801938"/>
              <a:gd name="connsiteX0" fmla="*/ 0 w 1208088"/>
              <a:gd name="connsiteY0" fmla="*/ 2751589 h 5553527"/>
              <a:gd name="connsiteX1" fmla="*/ 1191310 w 1208088"/>
              <a:gd name="connsiteY1" fmla="*/ 0 h 5553527"/>
              <a:gd name="connsiteX2" fmla="*/ 1208088 w 1208088"/>
              <a:gd name="connsiteY2" fmla="*/ 5553527 h 5553527"/>
              <a:gd name="connsiteX3" fmla="*/ 0 w 1208088"/>
              <a:gd name="connsiteY3" fmla="*/ 5553527 h 5553527"/>
              <a:gd name="connsiteX4" fmla="*/ 0 w 1208088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1300293 w 2508381"/>
              <a:gd name="connsiteY4" fmla="*/ 2751589 h 5553527"/>
              <a:gd name="connsiteX0" fmla="*/ 1300293 w 2508381"/>
              <a:gd name="connsiteY0" fmla="*/ 2751589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5" fmla="*/ 1300293 w 2508381"/>
              <a:gd name="connsiteY5" fmla="*/ 2751589 h 5553527"/>
              <a:gd name="connsiteX0" fmla="*/ 855881 w 2508381"/>
              <a:gd name="connsiteY0" fmla="*/ 2642620 h 5553527"/>
              <a:gd name="connsiteX1" fmla="*/ 2491603 w 2508381"/>
              <a:gd name="connsiteY1" fmla="*/ 0 h 5553527"/>
              <a:gd name="connsiteX2" fmla="*/ 2508381 w 2508381"/>
              <a:gd name="connsiteY2" fmla="*/ 5553527 h 5553527"/>
              <a:gd name="connsiteX3" fmla="*/ 0 w 2508381"/>
              <a:gd name="connsiteY3" fmla="*/ 5528360 h 5553527"/>
              <a:gd name="connsiteX4" fmla="*/ 855881 w 2508381"/>
              <a:gd name="connsiteY4" fmla="*/ 2642620 h 5553527"/>
              <a:gd name="connsiteX0" fmla="*/ 917304 w 2569804"/>
              <a:gd name="connsiteY0" fmla="*/ 2711454 h 5622361"/>
              <a:gd name="connsiteX1" fmla="*/ 2553026 w 2569804"/>
              <a:gd name="connsiteY1" fmla="*/ 68834 h 5622361"/>
              <a:gd name="connsiteX2" fmla="*/ 2569804 w 2569804"/>
              <a:gd name="connsiteY2" fmla="*/ 5622361 h 5622361"/>
              <a:gd name="connsiteX3" fmla="*/ 61423 w 2569804"/>
              <a:gd name="connsiteY3" fmla="*/ 5597194 h 5622361"/>
              <a:gd name="connsiteX4" fmla="*/ 917304 w 2569804"/>
              <a:gd name="connsiteY4" fmla="*/ 2711454 h 5622361"/>
              <a:gd name="connsiteX0" fmla="*/ 1004165 w 2564386"/>
              <a:gd name="connsiteY0" fmla="*/ 2686959 h 5623033"/>
              <a:gd name="connsiteX1" fmla="*/ 2547608 w 2564386"/>
              <a:gd name="connsiteY1" fmla="*/ 69506 h 5623033"/>
              <a:gd name="connsiteX2" fmla="*/ 2564386 w 2564386"/>
              <a:gd name="connsiteY2" fmla="*/ 5623033 h 5623033"/>
              <a:gd name="connsiteX3" fmla="*/ 56005 w 2564386"/>
              <a:gd name="connsiteY3" fmla="*/ 5597866 h 5623033"/>
              <a:gd name="connsiteX4" fmla="*/ 1004165 w 2564386"/>
              <a:gd name="connsiteY4" fmla="*/ 2686959 h 5623033"/>
              <a:gd name="connsiteX0" fmla="*/ 1109076 w 2669297"/>
              <a:gd name="connsiteY0" fmla="*/ 2716783 h 5652857"/>
              <a:gd name="connsiteX1" fmla="*/ 2652519 w 2669297"/>
              <a:gd name="connsiteY1" fmla="*/ 99330 h 5652857"/>
              <a:gd name="connsiteX2" fmla="*/ 2669297 w 2669297"/>
              <a:gd name="connsiteY2" fmla="*/ 5652857 h 5652857"/>
              <a:gd name="connsiteX3" fmla="*/ 160916 w 2669297"/>
              <a:gd name="connsiteY3" fmla="*/ 5627690 h 5652857"/>
              <a:gd name="connsiteX4" fmla="*/ 1109076 w 2669297"/>
              <a:gd name="connsiteY4" fmla="*/ 2716783 h 5652857"/>
              <a:gd name="connsiteX0" fmla="*/ 1109076 w 2669297"/>
              <a:gd name="connsiteY0" fmla="*/ 2617453 h 5553527"/>
              <a:gd name="connsiteX1" fmla="*/ 2652519 w 2669297"/>
              <a:gd name="connsiteY1" fmla="*/ 0 h 5553527"/>
              <a:gd name="connsiteX2" fmla="*/ 2669297 w 2669297"/>
              <a:gd name="connsiteY2" fmla="*/ 5553527 h 5553527"/>
              <a:gd name="connsiteX3" fmla="*/ 160916 w 2669297"/>
              <a:gd name="connsiteY3" fmla="*/ 5528360 h 5553527"/>
              <a:gd name="connsiteX4" fmla="*/ 1109076 w 2669297"/>
              <a:gd name="connsiteY4" fmla="*/ 2617453 h 5553527"/>
              <a:gd name="connsiteX0" fmla="*/ 1023679 w 2583900"/>
              <a:gd name="connsiteY0" fmla="*/ 2617453 h 5553527"/>
              <a:gd name="connsiteX1" fmla="*/ 2567122 w 2583900"/>
              <a:gd name="connsiteY1" fmla="*/ 0 h 5553527"/>
              <a:gd name="connsiteX2" fmla="*/ 2583900 w 2583900"/>
              <a:gd name="connsiteY2" fmla="*/ 5553527 h 5553527"/>
              <a:gd name="connsiteX3" fmla="*/ 75519 w 2583900"/>
              <a:gd name="connsiteY3" fmla="*/ 5528360 h 5553527"/>
              <a:gd name="connsiteX4" fmla="*/ 1023679 w 2583900"/>
              <a:gd name="connsiteY4" fmla="*/ 2617453 h 5553527"/>
              <a:gd name="connsiteX0" fmla="*/ 985794 w 2587960"/>
              <a:gd name="connsiteY0" fmla="*/ 2625842 h 5553527"/>
              <a:gd name="connsiteX1" fmla="*/ 2571182 w 2587960"/>
              <a:gd name="connsiteY1" fmla="*/ 0 h 5553527"/>
              <a:gd name="connsiteX2" fmla="*/ 2587960 w 2587960"/>
              <a:gd name="connsiteY2" fmla="*/ 5553527 h 5553527"/>
              <a:gd name="connsiteX3" fmla="*/ 79579 w 2587960"/>
              <a:gd name="connsiteY3" fmla="*/ 5528360 h 5553527"/>
              <a:gd name="connsiteX4" fmla="*/ 985794 w 2587960"/>
              <a:gd name="connsiteY4" fmla="*/ 2625842 h 5553527"/>
              <a:gd name="connsiteX0" fmla="*/ 927294 w 2529460"/>
              <a:gd name="connsiteY0" fmla="*/ 2625842 h 5553527"/>
              <a:gd name="connsiteX1" fmla="*/ 2512682 w 2529460"/>
              <a:gd name="connsiteY1" fmla="*/ 0 h 5553527"/>
              <a:gd name="connsiteX2" fmla="*/ 2529460 w 2529460"/>
              <a:gd name="connsiteY2" fmla="*/ 5553527 h 5553527"/>
              <a:gd name="connsiteX3" fmla="*/ 21079 w 2529460"/>
              <a:gd name="connsiteY3" fmla="*/ 5528360 h 5553527"/>
              <a:gd name="connsiteX4" fmla="*/ 927294 w 2529460"/>
              <a:gd name="connsiteY4" fmla="*/ 2625842 h 5553527"/>
              <a:gd name="connsiteX0" fmla="*/ 918992 w 2521981"/>
              <a:gd name="connsiteY0" fmla="*/ 2625842 h 5553527"/>
              <a:gd name="connsiteX1" fmla="*/ 2520255 w 2521981"/>
              <a:gd name="connsiteY1" fmla="*/ 0 h 5553527"/>
              <a:gd name="connsiteX2" fmla="*/ 2521158 w 2521981"/>
              <a:gd name="connsiteY2" fmla="*/ 5553527 h 5553527"/>
              <a:gd name="connsiteX3" fmla="*/ 12777 w 2521981"/>
              <a:gd name="connsiteY3" fmla="*/ 5528360 h 5553527"/>
              <a:gd name="connsiteX4" fmla="*/ 918992 w 2521981"/>
              <a:gd name="connsiteY4" fmla="*/ 2625842 h 5553527"/>
              <a:gd name="connsiteX0" fmla="*/ 918992 w 2523539"/>
              <a:gd name="connsiteY0" fmla="*/ 2625842 h 5528360"/>
              <a:gd name="connsiteX1" fmla="*/ 2520255 w 2523539"/>
              <a:gd name="connsiteY1" fmla="*/ 0 h 5528360"/>
              <a:gd name="connsiteX2" fmla="*/ 2523539 w 2523539"/>
              <a:gd name="connsiteY2" fmla="*/ 5486852 h 5528360"/>
              <a:gd name="connsiteX3" fmla="*/ 12777 w 2523539"/>
              <a:gd name="connsiteY3" fmla="*/ 5528360 h 5528360"/>
              <a:gd name="connsiteX4" fmla="*/ 918992 w 2523539"/>
              <a:gd name="connsiteY4" fmla="*/ 2625842 h 5528360"/>
              <a:gd name="connsiteX0" fmla="*/ 918992 w 2523539"/>
              <a:gd name="connsiteY0" fmla="*/ 2625842 h 5486852"/>
              <a:gd name="connsiteX1" fmla="*/ 2520255 w 2523539"/>
              <a:gd name="connsiteY1" fmla="*/ 0 h 5486852"/>
              <a:gd name="connsiteX2" fmla="*/ 2523539 w 2523539"/>
              <a:gd name="connsiteY2" fmla="*/ 5486852 h 5486852"/>
              <a:gd name="connsiteX3" fmla="*/ 12777 w 2523539"/>
              <a:gd name="connsiteY3" fmla="*/ 5485497 h 5486852"/>
              <a:gd name="connsiteX4" fmla="*/ 918992 w 2523539"/>
              <a:gd name="connsiteY4" fmla="*/ 2625842 h 5486852"/>
              <a:gd name="connsiteX0" fmla="*/ 918992 w 2523539"/>
              <a:gd name="connsiteY0" fmla="*/ 2806084 h 5667094"/>
              <a:gd name="connsiteX1" fmla="*/ 2520255 w 2523539"/>
              <a:gd name="connsiteY1" fmla="*/ 0 h 5667094"/>
              <a:gd name="connsiteX2" fmla="*/ 2523539 w 2523539"/>
              <a:gd name="connsiteY2" fmla="*/ 5667094 h 5667094"/>
              <a:gd name="connsiteX3" fmla="*/ 12777 w 2523539"/>
              <a:gd name="connsiteY3" fmla="*/ 5665739 h 5667094"/>
              <a:gd name="connsiteX4" fmla="*/ 918992 w 2523539"/>
              <a:gd name="connsiteY4" fmla="*/ 2806084 h 5667094"/>
              <a:gd name="connsiteX0" fmla="*/ 949305 w 2553852"/>
              <a:gd name="connsiteY0" fmla="*/ 2806084 h 5667094"/>
              <a:gd name="connsiteX1" fmla="*/ 2550568 w 2553852"/>
              <a:gd name="connsiteY1" fmla="*/ 0 h 5667094"/>
              <a:gd name="connsiteX2" fmla="*/ 2553852 w 2553852"/>
              <a:gd name="connsiteY2" fmla="*/ 5667094 h 5667094"/>
              <a:gd name="connsiteX3" fmla="*/ 12317 w 2553852"/>
              <a:gd name="connsiteY3" fmla="*/ 5665739 h 5667094"/>
              <a:gd name="connsiteX4" fmla="*/ 949305 w 2553852"/>
              <a:gd name="connsiteY4" fmla="*/ 2806084 h 5667094"/>
              <a:gd name="connsiteX0" fmla="*/ 937042 w 2541589"/>
              <a:gd name="connsiteY0" fmla="*/ 2806084 h 6022612"/>
              <a:gd name="connsiteX1" fmla="*/ 2538305 w 2541589"/>
              <a:gd name="connsiteY1" fmla="*/ 0 h 6022612"/>
              <a:gd name="connsiteX2" fmla="*/ 2541589 w 2541589"/>
              <a:gd name="connsiteY2" fmla="*/ 5667094 h 6022612"/>
              <a:gd name="connsiteX3" fmla="*/ 54 w 2541589"/>
              <a:gd name="connsiteY3" fmla="*/ 5665739 h 6022612"/>
              <a:gd name="connsiteX4" fmla="*/ 937042 w 2541589"/>
              <a:gd name="connsiteY4" fmla="*/ 2806084 h 6022612"/>
              <a:gd name="connsiteX0" fmla="*/ 937092 w 2541639"/>
              <a:gd name="connsiteY0" fmla="*/ 2806084 h 6325458"/>
              <a:gd name="connsiteX1" fmla="*/ 2538355 w 2541639"/>
              <a:gd name="connsiteY1" fmla="*/ 0 h 6325458"/>
              <a:gd name="connsiteX2" fmla="*/ 2541639 w 2541639"/>
              <a:gd name="connsiteY2" fmla="*/ 5667094 h 6325458"/>
              <a:gd name="connsiteX3" fmla="*/ 104 w 2541639"/>
              <a:gd name="connsiteY3" fmla="*/ 5665739 h 6325458"/>
              <a:gd name="connsiteX4" fmla="*/ 937092 w 2541639"/>
              <a:gd name="connsiteY4" fmla="*/ 2806084 h 6325458"/>
              <a:gd name="connsiteX0" fmla="*/ 1196048 w 2576392"/>
              <a:gd name="connsiteY0" fmla="*/ 2454391 h 5903967"/>
              <a:gd name="connsiteX1" fmla="*/ 2573108 w 2576392"/>
              <a:gd name="connsiteY1" fmla="*/ 0 h 5903967"/>
              <a:gd name="connsiteX2" fmla="*/ 2576392 w 2576392"/>
              <a:gd name="connsiteY2" fmla="*/ 5667094 h 5903967"/>
              <a:gd name="connsiteX3" fmla="*/ 34857 w 2576392"/>
              <a:gd name="connsiteY3" fmla="*/ 5665739 h 5903967"/>
              <a:gd name="connsiteX4" fmla="*/ 1196048 w 2576392"/>
              <a:gd name="connsiteY4" fmla="*/ 2454391 h 5903967"/>
              <a:gd name="connsiteX0" fmla="*/ 1204278 w 2584622"/>
              <a:gd name="connsiteY0" fmla="*/ 2454391 h 5903967"/>
              <a:gd name="connsiteX1" fmla="*/ 2581338 w 2584622"/>
              <a:gd name="connsiteY1" fmla="*/ 0 h 5903967"/>
              <a:gd name="connsiteX2" fmla="*/ 2584622 w 2584622"/>
              <a:gd name="connsiteY2" fmla="*/ 5667094 h 5903967"/>
              <a:gd name="connsiteX3" fmla="*/ 43087 w 2584622"/>
              <a:gd name="connsiteY3" fmla="*/ 5665739 h 5903967"/>
              <a:gd name="connsiteX4" fmla="*/ 1204278 w 2584622"/>
              <a:gd name="connsiteY4" fmla="*/ 2454391 h 5903967"/>
              <a:gd name="connsiteX0" fmla="*/ 1240770 w 2621114"/>
              <a:gd name="connsiteY0" fmla="*/ 2454391 h 5903967"/>
              <a:gd name="connsiteX1" fmla="*/ 2617830 w 2621114"/>
              <a:gd name="connsiteY1" fmla="*/ 0 h 5903967"/>
              <a:gd name="connsiteX2" fmla="*/ 2621114 w 2621114"/>
              <a:gd name="connsiteY2" fmla="*/ 5667094 h 5903967"/>
              <a:gd name="connsiteX3" fmla="*/ 79579 w 2621114"/>
              <a:gd name="connsiteY3" fmla="*/ 5665739 h 5903967"/>
              <a:gd name="connsiteX4" fmla="*/ 1240770 w 2621114"/>
              <a:gd name="connsiteY4" fmla="*/ 2454391 h 5903967"/>
              <a:gd name="connsiteX0" fmla="*/ 1161459 w 2541803"/>
              <a:gd name="connsiteY0" fmla="*/ 2454391 h 6099352"/>
              <a:gd name="connsiteX1" fmla="*/ 2538519 w 2541803"/>
              <a:gd name="connsiteY1" fmla="*/ 0 h 6099352"/>
              <a:gd name="connsiteX2" fmla="*/ 2541803 w 2541803"/>
              <a:gd name="connsiteY2" fmla="*/ 5667094 h 6099352"/>
              <a:gd name="connsiteX3" fmla="*/ 268 w 2541803"/>
              <a:gd name="connsiteY3" fmla="*/ 5665739 h 6099352"/>
              <a:gd name="connsiteX4" fmla="*/ 1161459 w 2541803"/>
              <a:gd name="connsiteY4" fmla="*/ 2454391 h 6099352"/>
              <a:gd name="connsiteX0" fmla="*/ 1226670 w 2624598"/>
              <a:gd name="connsiteY0" fmla="*/ 2458787 h 5903642"/>
              <a:gd name="connsiteX1" fmla="*/ 2621314 w 2624598"/>
              <a:gd name="connsiteY1" fmla="*/ 0 h 5903642"/>
              <a:gd name="connsiteX2" fmla="*/ 2624598 w 2624598"/>
              <a:gd name="connsiteY2" fmla="*/ 5667094 h 5903642"/>
              <a:gd name="connsiteX3" fmla="*/ 83063 w 2624598"/>
              <a:gd name="connsiteY3" fmla="*/ 5665739 h 5903642"/>
              <a:gd name="connsiteX4" fmla="*/ 1226670 w 2624598"/>
              <a:gd name="connsiteY4" fmla="*/ 2458787 h 5903642"/>
              <a:gd name="connsiteX0" fmla="*/ 1143614 w 2541542"/>
              <a:gd name="connsiteY0" fmla="*/ 2458787 h 5903642"/>
              <a:gd name="connsiteX1" fmla="*/ 2538258 w 2541542"/>
              <a:gd name="connsiteY1" fmla="*/ 0 h 5903642"/>
              <a:gd name="connsiteX2" fmla="*/ 2541542 w 2541542"/>
              <a:gd name="connsiteY2" fmla="*/ 5667094 h 5903642"/>
              <a:gd name="connsiteX3" fmla="*/ 7 w 2541542"/>
              <a:gd name="connsiteY3" fmla="*/ 5665739 h 5903642"/>
              <a:gd name="connsiteX4" fmla="*/ 1143614 w 2541542"/>
              <a:gd name="connsiteY4" fmla="*/ 2458787 h 5903642"/>
              <a:gd name="connsiteX0" fmla="*/ 1143614 w 2541542"/>
              <a:gd name="connsiteY0" fmla="*/ 2458787 h 5667094"/>
              <a:gd name="connsiteX1" fmla="*/ 2538258 w 2541542"/>
              <a:gd name="connsiteY1" fmla="*/ 0 h 5667094"/>
              <a:gd name="connsiteX2" fmla="*/ 2541542 w 2541542"/>
              <a:gd name="connsiteY2" fmla="*/ 5667094 h 5667094"/>
              <a:gd name="connsiteX3" fmla="*/ 7 w 2541542"/>
              <a:gd name="connsiteY3" fmla="*/ 5665739 h 5667094"/>
              <a:gd name="connsiteX4" fmla="*/ 1143614 w 2541542"/>
              <a:gd name="connsiteY4" fmla="*/ 2458787 h 5667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1542" h="5667094">
                <a:moveTo>
                  <a:pt x="1143614" y="2458787"/>
                </a:moveTo>
                <a:cubicBezTo>
                  <a:pt x="2300814" y="846282"/>
                  <a:pt x="2288008" y="529917"/>
                  <a:pt x="2538258" y="0"/>
                </a:cubicBezTo>
                <a:cubicBezTo>
                  <a:pt x="2543851" y="1851176"/>
                  <a:pt x="2535949" y="3815918"/>
                  <a:pt x="2541542" y="5667094"/>
                </a:cubicBezTo>
                <a:lnTo>
                  <a:pt x="7" y="5665739"/>
                </a:lnTo>
                <a:cubicBezTo>
                  <a:pt x="15" y="5021118"/>
                  <a:pt x="-13586" y="4071292"/>
                  <a:pt x="1143614" y="2458787"/>
                </a:cubicBezTo>
                <a:close/>
              </a:path>
            </a:pathLst>
          </a:custGeom>
          <a:solidFill>
            <a:schemeClr val="bg1"/>
          </a:solidFill>
        </p:spPr>
        <p:txBody>
          <a:bodyPr anchor="ctr" anchorCtr="0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Picture</a:t>
            </a:r>
          </a:p>
        </p:txBody>
      </p:sp>
      <p:cxnSp>
        <p:nvCxnSpPr>
          <p:cNvPr id="15" name="Gerade Verbindung 20"/>
          <p:cNvCxnSpPr/>
          <p:nvPr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20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1" y="1403484"/>
            <a:ext cx="8376138" cy="369332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Chapter TITLE</a:t>
            </a:r>
          </a:p>
        </p:txBody>
      </p:sp>
      <p:sp>
        <p:nvSpPr>
          <p:cNvPr id="21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56755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PRESENTATION TITLE</a:t>
            </a:r>
            <a:endParaRPr lang="en-US" dirty="0"/>
          </a:p>
        </p:txBody>
      </p:sp>
      <p:sp>
        <p:nvSpPr>
          <p:cNvPr id="22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41" y="1989138"/>
            <a:ext cx="6635973" cy="446405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85750" indent="-28575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 sz="1600" b="0" cap="all" baseline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CONTENT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6" y="127401"/>
            <a:ext cx="1753185" cy="44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Objekt 1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7534639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98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hteck 1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hteck 1"/>
          <p:cNvSpPr/>
          <p:nvPr userDrawn="1"/>
        </p:nvSpPr>
        <p:spPr>
          <a:xfrm>
            <a:off x="4283967" y="152636"/>
            <a:ext cx="4476102" cy="40011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Europe's number one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cap="all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diagnostics provider</a:t>
            </a:r>
          </a:p>
        </p:txBody>
      </p:sp>
      <p:cxnSp>
        <p:nvCxnSpPr>
          <p:cNvPr id="25" name="Gerade Verbindung 20"/>
          <p:cNvCxnSpPr/>
          <p:nvPr userDrawn="1"/>
        </p:nvCxnSpPr>
        <p:spPr>
          <a:xfrm flipH="1">
            <a:off x="0" y="6525344"/>
            <a:ext cx="6797961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931" y="116632"/>
            <a:ext cx="1761954" cy="44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542516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82579415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006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464050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9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86993669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007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183909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2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030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ontent Placeholder 12"/>
          <p:cNvSpPr>
            <a:spLocks noGrp="1"/>
          </p:cNvSpPr>
          <p:nvPr>
            <p:ph sz="quarter" idx="22" hasCustomPrompt="1"/>
          </p:nvPr>
        </p:nvSpPr>
        <p:spPr>
          <a:xfrm>
            <a:off x="4671703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862"/>
            <a:ext cx="4087385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6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031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8832552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54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Content Placeholder 12"/>
          <p:cNvSpPr>
            <a:spLocks noGrp="1"/>
          </p:cNvSpPr>
          <p:nvPr>
            <p:ph sz="quarter" idx="24" hasCustomPrompt="1"/>
          </p:nvPr>
        </p:nvSpPr>
        <p:spPr>
          <a:xfrm>
            <a:off x="391659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7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sp>
        <p:nvSpPr>
          <p:cNvPr id="18" name="Content Placeholder 12"/>
          <p:cNvSpPr>
            <a:spLocks noGrp="1"/>
          </p:cNvSpPr>
          <p:nvPr>
            <p:ph sz="quarter" idx="28" hasCustomPrompt="1"/>
          </p:nvPr>
        </p:nvSpPr>
        <p:spPr>
          <a:xfrm>
            <a:off x="6100577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1" name="Content Placeholder 12"/>
          <p:cNvSpPr>
            <a:spLocks noGrp="1"/>
          </p:cNvSpPr>
          <p:nvPr>
            <p:ph sz="quarter" idx="29" hasCustomPrompt="1"/>
          </p:nvPr>
        </p:nvSpPr>
        <p:spPr>
          <a:xfrm>
            <a:off x="3246123" y="1989862"/>
            <a:ext cx="2658462" cy="4463331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55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4695118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-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78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Content Placeholder 12"/>
          <p:cNvSpPr>
            <a:spLocks noGrp="1"/>
          </p:cNvSpPr>
          <p:nvPr>
            <p:ph sz="quarter" idx="23" hasCustomPrompt="1"/>
          </p:nvPr>
        </p:nvSpPr>
        <p:spPr>
          <a:xfrm>
            <a:off x="383931" y="1989138"/>
            <a:ext cx="8376138" cy="4031308"/>
          </a:xfrm>
          <a:prstGeom prst="rect">
            <a:avLst/>
          </a:prstGeom>
        </p:spPr>
        <p:txBody>
          <a:bodyPr/>
          <a:lstStyle>
            <a:lvl1pPr marL="177800" indent="-177800">
              <a:buFont typeface="Arial" panose="020B0604020202020204" pitchFamily="34" charset="0"/>
              <a:buChar char="•"/>
              <a:defRPr lang="en-GB" sz="1400" kern="1200" dirty="0">
                <a:solidFill>
                  <a:schemeClr val="tx2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12"/>
          <p:cNvSpPr>
            <a:spLocks noGrp="1"/>
          </p:cNvSpPr>
          <p:nvPr>
            <p:ph sz="quarter" idx="25" hasCustomPrompt="1"/>
          </p:nvPr>
        </p:nvSpPr>
        <p:spPr>
          <a:xfrm>
            <a:off x="383931" y="6093173"/>
            <a:ext cx="8376138" cy="359444"/>
          </a:xfrm>
          <a:prstGeom prst="rect">
            <a:avLst/>
          </a:prstGeo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lang="en-GB" sz="1000" kern="1200" dirty="0">
                <a:solidFill>
                  <a:schemeClr val="accent3"/>
                </a:solidFill>
                <a:latin typeface="Arial Narrow" panose="020B0606020202030204" pitchFamily="34" charset="0"/>
                <a:ea typeface="+mn-ea"/>
                <a:cs typeface="Arial" panose="020B0604020202020204" pitchFamily="34" charset="0"/>
              </a:defRPr>
            </a:lvl1pPr>
            <a:lvl2pPr marL="355600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2pPr>
            <a:lvl3pPr marL="5413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3pPr>
            <a:lvl4pPr marL="719138" indent="-177800"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4pPr>
            <a:lvl5pPr marL="896938" indent="-177800">
              <a:buFont typeface="Arial" panose="020B0604020202020204" pitchFamily="34" charset="0"/>
              <a:buChar char="•"/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 dirty="0"/>
              <a:t>* Footnote</a:t>
            </a:r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1" y="665314"/>
            <a:ext cx="8376138" cy="28813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  <a:defRPr sz="1600" b="0" cap="all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Chapter TITLE</a:t>
            </a:r>
          </a:p>
        </p:txBody>
      </p:sp>
      <p:sp>
        <p:nvSpPr>
          <p:cNvPr id="15" name="Textplatzhalter 8"/>
          <p:cNvSpPr>
            <a:spLocks noGrp="1"/>
          </p:cNvSpPr>
          <p:nvPr>
            <p:ph type="body" sz="quarter" idx="17" hasCustomPrompt="1"/>
          </p:nvPr>
        </p:nvSpPr>
        <p:spPr>
          <a:xfrm>
            <a:off x="383936" y="1034574"/>
            <a:ext cx="8364415" cy="73866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Headline</a:t>
            </a:r>
            <a:br>
              <a:rPr lang="de-DE" dirty="0"/>
            </a:br>
            <a:r>
              <a:rPr lang="de-DE" dirty="0" err="1"/>
              <a:t>Headline</a:t>
            </a:r>
            <a:endParaRPr lang="en-US" dirty="0"/>
          </a:p>
        </p:txBody>
      </p:sp>
      <p:graphicFrame>
        <p:nvGraphicFramePr>
          <p:cNvPr id="11" name="Object 10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079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745849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4619619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102" name="think-cell Slide" r:id="rId5" imgW="344" imgH="344" progId="TCLayout.ActiveDocument.1">
                  <p:embed/>
                </p:oleObj>
              </mc:Choice>
              <mc:Fallback>
                <p:oleObj name="think-cell Slide" r:id="rId5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383932" y="2553399"/>
            <a:ext cx="8376138" cy="86400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2400" b="1" cap="none" baseline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Text.</a:t>
            </a:r>
          </a:p>
        </p:txBody>
      </p:sp>
      <p:cxnSp>
        <p:nvCxnSpPr>
          <p:cNvPr id="14" name="Gerader Verbinder 2"/>
          <p:cNvCxnSpPr/>
          <p:nvPr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platzhalter 8"/>
          <p:cNvSpPr>
            <a:spLocks noGrp="1"/>
          </p:cNvSpPr>
          <p:nvPr>
            <p:ph type="body" sz="quarter" idx="16" hasCustomPrompt="1"/>
          </p:nvPr>
        </p:nvSpPr>
        <p:spPr>
          <a:xfrm>
            <a:off x="383932" y="3441249"/>
            <a:ext cx="8376138" cy="8640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 sz="1800" b="0" cap="none" baseline="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noProof="0" dirty="0"/>
              <a:t>Additional text.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9" name="Object 8" hidden="1"/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46459988"/>
              </p:ext>
            </p:extLst>
          </p:nvPr>
        </p:nvGraphicFramePr>
        <p:xfrm>
          <a:off x="1497" y="1592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103" name="think-cell Slide" r:id="rId7" imgW="344" imgH="344" progId="TCLayout.ActiveDocument.1">
                  <p:embed/>
                </p:oleObj>
              </mc:Choice>
              <mc:Fallback>
                <p:oleObj name="think-cell Slide" r:id="rId7" imgW="344" imgH="34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97" y="1592"/>
                        <a:ext cx="1465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Gerader Verbinder 2"/>
          <p:cNvCxnSpPr/>
          <p:nvPr userDrawn="1"/>
        </p:nvCxnSpPr>
        <p:spPr>
          <a:xfrm>
            <a:off x="1814152" y="3441249"/>
            <a:ext cx="5516308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407658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102205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, image 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2085" y="2268000"/>
            <a:ext cx="2880370" cy="2988000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/>
          </p:nvPr>
        </p:nvSpPr>
        <p:spPr>
          <a:xfrm>
            <a:off x="457200" y="1533602"/>
            <a:ext cx="4258816" cy="373372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595959"/>
                </a:solidFill>
              </a:defRPr>
            </a:lvl1pPr>
            <a:lvl2pPr marL="0" indent="0">
              <a:buFontTx/>
              <a:buNone/>
              <a:defRPr sz="2000" i="1">
                <a:solidFill>
                  <a:srgbClr val="595959"/>
                </a:solidFill>
              </a:defRPr>
            </a:lvl2pPr>
            <a:lvl3pPr marL="0" indent="271463">
              <a:spcBef>
                <a:spcPts val="1800"/>
              </a:spcBef>
              <a:buClr>
                <a:srgbClr val="008000"/>
              </a:buClr>
              <a:buSzPct val="150000"/>
              <a:buFont typeface="Arial" pitchFamily="34" charset="0"/>
              <a:buChar char="•"/>
              <a:tabLst>
                <a:tab pos="271463" algn="l"/>
              </a:tabLst>
              <a:defRPr sz="1800">
                <a:solidFill>
                  <a:srgbClr val="595959"/>
                </a:solidFill>
              </a:defRPr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539750" y="5445189"/>
            <a:ext cx="7812000" cy="864195"/>
          </a:xfrm>
          <a:prstGeom prst="rect">
            <a:avLst/>
          </a:prstGeom>
        </p:spPr>
        <p:txBody>
          <a:bodyPr/>
          <a:lstStyle>
            <a:lvl1pPr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132480" y="79200"/>
            <a:ext cx="5760000" cy="540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54616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2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6" Type="http://schemas.openxmlformats.org/officeDocument/2006/relationships/tags" Target="../tags/tag2.xml"/><Relationship Id="rId20" Type="http://schemas.openxmlformats.org/officeDocument/2006/relationships/oleObject" Target="../embeddings/oleObject2.bin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vmlDrawing" Target="../drawings/vmlDrawing1.v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3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oleObject" Target="../embeddings/oleObject23.bin"/><Relationship Id="rId2" Type="http://schemas.openxmlformats.org/officeDocument/2006/relationships/slideLayout" Target="../slideLayouts/slideLayout22.xml"/><Relationship Id="rId16" Type="http://schemas.openxmlformats.org/officeDocument/2006/relationships/tags" Target="../tags/tag25.xml"/><Relationship Id="rId20" Type="http://schemas.openxmlformats.org/officeDocument/2006/relationships/oleObject" Target="../embeddings/oleObject24.bin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tags" Target="../tags/tag24.xml"/><Relationship Id="rId10" Type="http://schemas.openxmlformats.org/officeDocument/2006/relationships/slideLayout" Target="../slideLayouts/slideLayout3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vmlDrawing" Target="../drawings/vmlDrawing12.v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4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oleObject" Target="../embeddings/oleObject45.bin"/><Relationship Id="rId2" Type="http://schemas.openxmlformats.org/officeDocument/2006/relationships/slideLayout" Target="../slideLayouts/slideLayout34.xml"/><Relationship Id="rId16" Type="http://schemas.openxmlformats.org/officeDocument/2006/relationships/tags" Target="../tags/tag48.xml"/><Relationship Id="rId20" Type="http://schemas.openxmlformats.org/officeDocument/2006/relationships/oleObject" Target="../embeddings/oleObject46.bin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tags" Target="../tags/tag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vmlDrawing" Target="../drawings/vmlDrawing23.v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oleObject" Target="../embeddings/oleObject67.bin"/><Relationship Id="rId2" Type="http://schemas.openxmlformats.org/officeDocument/2006/relationships/slideLayout" Target="../slideLayouts/slideLayout46.xml"/><Relationship Id="rId16" Type="http://schemas.openxmlformats.org/officeDocument/2006/relationships/tags" Target="../tags/tag71.xml"/><Relationship Id="rId20" Type="http://schemas.openxmlformats.org/officeDocument/2006/relationships/oleObject" Target="../embeddings/oleObject68.bin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tags" Target="../tags/tag70.xml"/><Relationship Id="rId10" Type="http://schemas.openxmlformats.org/officeDocument/2006/relationships/slideLayout" Target="../slideLayouts/slideLayout5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vmlDrawing" Target="../drawings/vmlDrawing34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oleObject" Target="../embeddings/oleObject89.bin"/><Relationship Id="rId2" Type="http://schemas.openxmlformats.org/officeDocument/2006/relationships/slideLayout" Target="../slideLayouts/slideLayout58.xml"/><Relationship Id="rId16" Type="http://schemas.openxmlformats.org/officeDocument/2006/relationships/tags" Target="../tags/tag94.xml"/><Relationship Id="rId20" Type="http://schemas.openxmlformats.org/officeDocument/2006/relationships/oleObject" Target="../embeddings/oleObject90.bin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tags" Target="../tags/tag93.xml"/><Relationship Id="rId10" Type="http://schemas.openxmlformats.org/officeDocument/2006/relationships/slideLayout" Target="../slideLayouts/slideLayout6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vmlDrawing" Target="../drawings/vmlDrawing45.v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oleObject" Target="../embeddings/oleObject111.bin"/><Relationship Id="rId2" Type="http://schemas.openxmlformats.org/officeDocument/2006/relationships/slideLayout" Target="../slideLayouts/slideLayout70.xml"/><Relationship Id="rId16" Type="http://schemas.openxmlformats.org/officeDocument/2006/relationships/tags" Target="../tags/tag117.xml"/><Relationship Id="rId20" Type="http://schemas.openxmlformats.org/officeDocument/2006/relationships/oleObject" Target="../embeddings/oleObject112.bin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tags" Target="../tags/tag116.xml"/><Relationship Id="rId10" Type="http://schemas.openxmlformats.org/officeDocument/2006/relationships/slideLayout" Target="../slideLayouts/slideLayout7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vmlDrawing" Target="../drawings/vmlDrawing56.v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theme" Target="../theme/theme8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oleObject" Target="../embeddings/oleObject133.bin"/><Relationship Id="rId2" Type="http://schemas.openxmlformats.org/officeDocument/2006/relationships/slideLayout" Target="../slideLayouts/slideLayout82.xml"/><Relationship Id="rId16" Type="http://schemas.openxmlformats.org/officeDocument/2006/relationships/tags" Target="../tags/tag140.xml"/><Relationship Id="rId20" Type="http://schemas.openxmlformats.org/officeDocument/2006/relationships/oleObject" Target="../embeddings/oleObject134.bin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tags" Target="../tags/tag139.xml"/><Relationship Id="rId10" Type="http://schemas.openxmlformats.org/officeDocument/2006/relationships/slideLayout" Target="../slideLayouts/slideLayout9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vmlDrawing" Target="../drawings/vmlDrawing67.v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17" Type="http://schemas.openxmlformats.org/officeDocument/2006/relationships/oleObject" Target="../embeddings/oleObject155.bin"/><Relationship Id="rId2" Type="http://schemas.openxmlformats.org/officeDocument/2006/relationships/slideLayout" Target="../slideLayouts/slideLayout94.xml"/><Relationship Id="rId16" Type="http://schemas.openxmlformats.org/officeDocument/2006/relationships/tags" Target="../tags/tag163.xml"/><Relationship Id="rId20" Type="http://schemas.openxmlformats.org/officeDocument/2006/relationships/oleObject" Target="../embeddings/oleObject156.bin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5" Type="http://schemas.openxmlformats.org/officeDocument/2006/relationships/tags" Target="../tags/tag162.xml"/><Relationship Id="rId10" Type="http://schemas.openxmlformats.org/officeDocument/2006/relationships/slideLayout" Target="../slideLayouts/slideLayout10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vmlDrawing" Target="../drawings/vmlDrawing78.v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theme" Target="../theme/theme10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17" Type="http://schemas.openxmlformats.org/officeDocument/2006/relationships/oleObject" Target="../embeddings/oleObject177.bin"/><Relationship Id="rId2" Type="http://schemas.openxmlformats.org/officeDocument/2006/relationships/slideLayout" Target="../slideLayouts/slideLayout106.xml"/><Relationship Id="rId16" Type="http://schemas.openxmlformats.org/officeDocument/2006/relationships/tags" Target="../tags/tag186.xml"/><Relationship Id="rId20" Type="http://schemas.openxmlformats.org/officeDocument/2006/relationships/oleObject" Target="../embeddings/oleObject178.bin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5" Type="http://schemas.openxmlformats.org/officeDocument/2006/relationships/tags" Target="../tags/tag185.xml"/><Relationship Id="rId10" Type="http://schemas.openxmlformats.org/officeDocument/2006/relationships/slideLayout" Target="../slideLayouts/slideLayout11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vmlDrawing" Target="../drawings/vmlDrawing89.v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theme" Target="../theme/theme11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17" Type="http://schemas.openxmlformats.org/officeDocument/2006/relationships/oleObject" Target="../embeddings/oleObject199.bin"/><Relationship Id="rId2" Type="http://schemas.openxmlformats.org/officeDocument/2006/relationships/slideLayout" Target="../slideLayouts/slideLayout118.xml"/><Relationship Id="rId16" Type="http://schemas.openxmlformats.org/officeDocument/2006/relationships/tags" Target="../tags/tag209.xml"/><Relationship Id="rId20" Type="http://schemas.openxmlformats.org/officeDocument/2006/relationships/oleObject" Target="../embeddings/oleObject200.bin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5" Type="http://schemas.openxmlformats.org/officeDocument/2006/relationships/tags" Target="../tags/tag208.xml"/><Relationship Id="rId10" Type="http://schemas.openxmlformats.org/officeDocument/2006/relationships/slideLayout" Target="../slideLayouts/slideLayout12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vmlDrawing" Target="../drawings/vmlDrawing100.v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theme" Target="../theme/theme12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17" Type="http://schemas.openxmlformats.org/officeDocument/2006/relationships/oleObject" Target="../embeddings/oleObject221.bin"/><Relationship Id="rId2" Type="http://schemas.openxmlformats.org/officeDocument/2006/relationships/slideLayout" Target="../slideLayouts/slideLayout130.xml"/><Relationship Id="rId16" Type="http://schemas.openxmlformats.org/officeDocument/2006/relationships/tags" Target="../tags/tag232.xml"/><Relationship Id="rId20" Type="http://schemas.openxmlformats.org/officeDocument/2006/relationships/oleObject" Target="../embeddings/oleObject222.bin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5" Type="http://schemas.openxmlformats.org/officeDocument/2006/relationships/tags" Target="../tags/tag231.xml"/><Relationship Id="rId10" Type="http://schemas.openxmlformats.org/officeDocument/2006/relationships/slideLayout" Target="../slideLayouts/slideLayout13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vmlDrawing" Target="../drawings/vmlDrawing111.v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theme" Target="../theme/theme13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2.xml"/><Relationship Id="rId17" Type="http://schemas.openxmlformats.org/officeDocument/2006/relationships/oleObject" Target="../embeddings/oleObject243.bin"/><Relationship Id="rId2" Type="http://schemas.openxmlformats.org/officeDocument/2006/relationships/slideLayout" Target="../slideLayouts/slideLayout142.xml"/><Relationship Id="rId16" Type="http://schemas.openxmlformats.org/officeDocument/2006/relationships/tags" Target="../tags/tag255.xml"/><Relationship Id="rId20" Type="http://schemas.openxmlformats.org/officeDocument/2006/relationships/oleObject" Target="../embeddings/oleObject244.bin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5" Type="http://schemas.openxmlformats.org/officeDocument/2006/relationships/tags" Target="../tags/tag254.xml"/><Relationship Id="rId10" Type="http://schemas.openxmlformats.org/officeDocument/2006/relationships/slideLayout" Target="../slideLayouts/slideLayout15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Relationship Id="rId14" Type="http://schemas.openxmlformats.org/officeDocument/2006/relationships/vmlDrawing" Target="../drawings/vmlDrawing122.v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17" Type="http://schemas.openxmlformats.org/officeDocument/2006/relationships/oleObject" Target="../embeddings/oleObject265.bin"/><Relationship Id="rId2" Type="http://schemas.openxmlformats.org/officeDocument/2006/relationships/slideLayout" Target="../slideLayouts/slideLayout154.xml"/><Relationship Id="rId16" Type="http://schemas.openxmlformats.org/officeDocument/2006/relationships/tags" Target="../tags/tag278.xml"/><Relationship Id="rId20" Type="http://schemas.openxmlformats.org/officeDocument/2006/relationships/oleObject" Target="../embeddings/oleObject266.bin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5" Type="http://schemas.openxmlformats.org/officeDocument/2006/relationships/tags" Target="../tags/tag277.xml"/><Relationship Id="rId10" Type="http://schemas.openxmlformats.org/officeDocument/2006/relationships/slideLayout" Target="../slideLayouts/slideLayout16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Relationship Id="rId14" Type="http://schemas.openxmlformats.org/officeDocument/2006/relationships/vmlDrawing" Target="../drawings/vmlDrawing133.v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theme" Target="../theme/theme15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17" Type="http://schemas.openxmlformats.org/officeDocument/2006/relationships/oleObject" Target="../embeddings/oleObject287.bin"/><Relationship Id="rId2" Type="http://schemas.openxmlformats.org/officeDocument/2006/relationships/slideLayout" Target="../slideLayouts/slideLayout166.xml"/><Relationship Id="rId16" Type="http://schemas.openxmlformats.org/officeDocument/2006/relationships/tags" Target="../tags/tag301.xml"/><Relationship Id="rId20" Type="http://schemas.openxmlformats.org/officeDocument/2006/relationships/oleObject" Target="../embeddings/oleObject288.bin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5" Type="http://schemas.openxmlformats.org/officeDocument/2006/relationships/tags" Target="../tags/tag300.xml"/><Relationship Id="rId10" Type="http://schemas.openxmlformats.org/officeDocument/2006/relationships/slideLayout" Target="../slideLayouts/slideLayout17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Relationship Id="rId14" Type="http://schemas.openxmlformats.org/officeDocument/2006/relationships/vmlDrawing" Target="../drawings/vmlDrawing144.v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6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17" Type="http://schemas.openxmlformats.org/officeDocument/2006/relationships/oleObject" Target="../embeddings/oleObject309.bin"/><Relationship Id="rId2" Type="http://schemas.openxmlformats.org/officeDocument/2006/relationships/slideLayout" Target="../slideLayouts/slideLayout178.xml"/><Relationship Id="rId16" Type="http://schemas.openxmlformats.org/officeDocument/2006/relationships/tags" Target="../tags/tag324.xml"/><Relationship Id="rId20" Type="http://schemas.openxmlformats.org/officeDocument/2006/relationships/oleObject" Target="../embeddings/oleObject310.bin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5" Type="http://schemas.openxmlformats.org/officeDocument/2006/relationships/tags" Target="../tags/tag323.xml"/><Relationship Id="rId10" Type="http://schemas.openxmlformats.org/officeDocument/2006/relationships/slideLayout" Target="../slideLayouts/slideLayout18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Relationship Id="rId14" Type="http://schemas.openxmlformats.org/officeDocument/2006/relationships/vmlDrawing" Target="../drawings/vmlDrawing155.v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7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17" Type="http://schemas.openxmlformats.org/officeDocument/2006/relationships/oleObject" Target="../embeddings/oleObject331.bin"/><Relationship Id="rId2" Type="http://schemas.openxmlformats.org/officeDocument/2006/relationships/slideLayout" Target="../slideLayouts/slideLayout190.xml"/><Relationship Id="rId16" Type="http://schemas.openxmlformats.org/officeDocument/2006/relationships/tags" Target="../tags/tag347.xml"/><Relationship Id="rId20" Type="http://schemas.openxmlformats.org/officeDocument/2006/relationships/oleObject" Target="../embeddings/oleObject332.bin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5" Type="http://schemas.openxmlformats.org/officeDocument/2006/relationships/tags" Target="../tags/tag346.xml"/><Relationship Id="rId10" Type="http://schemas.openxmlformats.org/officeDocument/2006/relationships/slideLayout" Target="../slideLayouts/slideLayout19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Relationship Id="rId14" Type="http://schemas.openxmlformats.org/officeDocument/2006/relationships/vmlDrawing" Target="../drawings/vmlDrawing166.v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8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17" Type="http://schemas.openxmlformats.org/officeDocument/2006/relationships/oleObject" Target="../embeddings/oleObject353.bin"/><Relationship Id="rId2" Type="http://schemas.openxmlformats.org/officeDocument/2006/relationships/slideLayout" Target="../slideLayouts/slideLayout202.xml"/><Relationship Id="rId16" Type="http://schemas.openxmlformats.org/officeDocument/2006/relationships/tags" Target="../tags/tag370.xml"/><Relationship Id="rId20" Type="http://schemas.openxmlformats.org/officeDocument/2006/relationships/oleObject" Target="../embeddings/oleObject354.bin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5" Type="http://schemas.openxmlformats.org/officeDocument/2006/relationships/tags" Target="../tags/tag369.xml"/><Relationship Id="rId10" Type="http://schemas.openxmlformats.org/officeDocument/2006/relationships/slideLayout" Target="../slideLayouts/slideLayout2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Relationship Id="rId14" Type="http://schemas.openxmlformats.org/officeDocument/2006/relationships/vmlDrawing" Target="../drawings/vmlDrawing177.v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9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17" Type="http://schemas.openxmlformats.org/officeDocument/2006/relationships/oleObject" Target="../embeddings/oleObject375.bin"/><Relationship Id="rId2" Type="http://schemas.openxmlformats.org/officeDocument/2006/relationships/slideLayout" Target="../slideLayouts/slideLayout214.xml"/><Relationship Id="rId16" Type="http://schemas.openxmlformats.org/officeDocument/2006/relationships/tags" Target="../tags/tag393.xml"/><Relationship Id="rId20" Type="http://schemas.openxmlformats.org/officeDocument/2006/relationships/oleObject" Target="../embeddings/oleObject376.bin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5" Type="http://schemas.openxmlformats.org/officeDocument/2006/relationships/tags" Target="../tags/tag392.xml"/><Relationship Id="rId10" Type="http://schemas.openxmlformats.org/officeDocument/2006/relationships/slideLayout" Target="../slideLayouts/slideLayout22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Relationship Id="rId14" Type="http://schemas.openxmlformats.org/officeDocument/2006/relationships/vmlDrawing" Target="../drawings/vmlDrawing188.v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theme" Target="../theme/theme20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17" Type="http://schemas.openxmlformats.org/officeDocument/2006/relationships/oleObject" Target="../embeddings/oleObject397.bin"/><Relationship Id="rId2" Type="http://schemas.openxmlformats.org/officeDocument/2006/relationships/slideLayout" Target="../slideLayouts/slideLayout226.xml"/><Relationship Id="rId16" Type="http://schemas.openxmlformats.org/officeDocument/2006/relationships/tags" Target="../tags/tag416.xml"/><Relationship Id="rId20" Type="http://schemas.openxmlformats.org/officeDocument/2006/relationships/oleObject" Target="../embeddings/oleObject398.bin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5" Type="http://schemas.openxmlformats.org/officeDocument/2006/relationships/tags" Target="../tags/tag415.xml"/><Relationship Id="rId10" Type="http://schemas.openxmlformats.org/officeDocument/2006/relationships/slideLayout" Target="../slideLayouts/slideLayout23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Relationship Id="rId14" Type="http://schemas.openxmlformats.org/officeDocument/2006/relationships/vmlDrawing" Target="../drawings/vmlDrawing199.v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4.xml"/><Relationship Id="rId13" Type="http://schemas.openxmlformats.org/officeDocument/2006/relationships/theme" Target="../theme/theme21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43.xml"/><Relationship Id="rId12" Type="http://schemas.openxmlformats.org/officeDocument/2006/relationships/slideLayout" Target="../slideLayouts/slideLayout248.xml"/><Relationship Id="rId17" Type="http://schemas.openxmlformats.org/officeDocument/2006/relationships/oleObject" Target="../embeddings/oleObject419.bin"/><Relationship Id="rId2" Type="http://schemas.openxmlformats.org/officeDocument/2006/relationships/slideLayout" Target="../slideLayouts/slideLayout238.xml"/><Relationship Id="rId16" Type="http://schemas.openxmlformats.org/officeDocument/2006/relationships/tags" Target="../tags/tag439.xml"/><Relationship Id="rId20" Type="http://schemas.openxmlformats.org/officeDocument/2006/relationships/oleObject" Target="../embeddings/oleObject420.bin"/><Relationship Id="rId1" Type="http://schemas.openxmlformats.org/officeDocument/2006/relationships/slideLayout" Target="../slideLayouts/slideLayout237.xml"/><Relationship Id="rId6" Type="http://schemas.openxmlformats.org/officeDocument/2006/relationships/slideLayout" Target="../slideLayouts/slideLayout242.xml"/><Relationship Id="rId11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41.xml"/><Relationship Id="rId15" Type="http://schemas.openxmlformats.org/officeDocument/2006/relationships/tags" Target="../tags/tag438.xml"/><Relationship Id="rId10" Type="http://schemas.openxmlformats.org/officeDocument/2006/relationships/slideLayout" Target="../slideLayouts/slideLayout24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40.xml"/><Relationship Id="rId9" Type="http://schemas.openxmlformats.org/officeDocument/2006/relationships/slideLayout" Target="../slideLayouts/slideLayout245.xml"/><Relationship Id="rId14" Type="http://schemas.openxmlformats.org/officeDocument/2006/relationships/vmlDrawing" Target="../drawings/vmlDrawing210.v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13" Type="http://schemas.openxmlformats.org/officeDocument/2006/relationships/theme" Target="../theme/theme22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slideLayout" Target="../slideLayouts/slideLayout260.xml"/><Relationship Id="rId17" Type="http://schemas.openxmlformats.org/officeDocument/2006/relationships/oleObject" Target="../embeddings/oleObject441.bin"/><Relationship Id="rId2" Type="http://schemas.openxmlformats.org/officeDocument/2006/relationships/slideLayout" Target="../slideLayouts/slideLayout250.xml"/><Relationship Id="rId16" Type="http://schemas.openxmlformats.org/officeDocument/2006/relationships/tags" Target="../tags/tag462.xml"/><Relationship Id="rId20" Type="http://schemas.openxmlformats.org/officeDocument/2006/relationships/oleObject" Target="../embeddings/oleObject442.bin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5" Type="http://schemas.openxmlformats.org/officeDocument/2006/relationships/tags" Target="../tags/tag461.xml"/><Relationship Id="rId10" Type="http://schemas.openxmlformats.org/officeDocument/2006/relationships/slideLayout" Target="../slideLayouts/slideLayout25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Relationship Id="rId14" Type="http://schemas.openxmlformats.org/officeDocument/2006/relationships/vmlDrawing" Target="../drawings/vmlDrawing221.v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theme" Target="../theme/theme23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63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17" Type="http://schemas.openxmlformats.org/officeDocument/2006/relationships/oleObject" Target="../embeddings/oleObject463.bin"/><Relationship Id="rId2" Type="http://schemas.openxmlformats.org/officeDocument/2006/relationships/slideLayout" Target="../slideLayouts/slideLayout262.xml"/><Relationship Id="rId16" Type="http://schemas.openxmlformats.org/officeDocument/2006/relationships/tags" Target="../tags/tag485.xml"/><Relationship Id="rId20" Type="http://schemas.openxmlformats.org/officeDocument/2006/relationships/oleObject" Target="../embeddings/oleObject464.bin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5" Type="http://schemas.openxmlformats.org/officeDocument/2006/relationships/tags" Target="../tags/tag484.xml"/><Relationship Id="rId10" Type="http://schemas.openxmlformats.org/officeDocument/2006/relationships/slideLayout" Target="../slideLayouts/slideLayout27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Relationship Id="rId14" Type="http://schemas.openxmlformats.org/officeDocument/2006/relationships/vmlDrawing" Target="../drawings/vmlDrawing232.v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theme" Target="../theme/theme24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oleObject" Target="../embeddings/oleObject485.bin"/><Relationship Id="rId2" Type="http://schemas.openxmlformats.org/officeDocument/2006/relationships/slideLayout" Target="../slideLayouts/slideLayout274.xml"/><Relationship Id="rId16" Type="http://schemas.openxmlformats.org/officeDocument/2006/relationships/tags" Target="../tags/tag508.xml"/><Relationship Id="rId20" Type="http://schemas.openxmlformats.org/officeDocument/2006/relationships/oleObject" Target="../embeddings/oleObject486.bin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tags" Target="../tags/tag507.xml"/><Relationship Id="rId10" Type="http://schemas.openxmlformats.org/officeDocument/2006/relationships/slideLayout" Target="../slideLayouts/slideLayout28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vmlDrawing" Target="../drawings/vmlDrawing243.v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2.xml"/><Relationship Id="rId13" Type="http://schemas.openxmlformats.org/officeDocument/2006/relationships/theme" Target="../theme/theme25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87.xml"/><Relationship Id="rId7" Type="http://schemas.openxmlformats.org/officeDocument/2006/relationships/slideLayout" Target="../slideLayouts/slideLayout291.xml"/><Relationship Id="rId12" Type="http://schemas.openxmlformats.org/officeDocument/2006/relationships/slideLayout" Target="../slideLayouts/slideLayout296.xml"/><Relationship Id="rId17" Type="http://schemas.openxmlformats.org/officeDocument/2006/relationships/oleObject" Target="../embeddings/oleObject507.bin"/><Relationship Id="rId2" Type="http://schemas.openxmlformats.org/officeDocument/2006/relationships/slideLayout" Target="../slideLayouts/slideLayout286.xml"/><Relationship Id="rId16" Type="http://schemas.openxmlformats.org/officeDocument/2006/relationships/tags" Target="../tags/tag531.xml"/><Relationship Id="rId20" Type="http://schemas.openxmlformats.org/officeDocument/2006/relationships/oleObject" Target="../embeddings/oleObject508.bin"/><Relationship Id="rId1" Type="http://schemas.openxmlformats.org/officeDocument/2006/relationships/slideLayout" Target="../slideLayouts/slideLayout285.xml"/><Relationship Id="rId6" Type="http://schemas.openxmlformats.org/officeDocument/2006/relationships/slideLayout" Target="../slideLayouts/slideLayout290.xml"/><Relationship Id="rId11" Type="http://schemas.openxmlformats.org/officeDocument/2006/relationships/slideLayout" Target="../slideLayouts/slideLayout295.xml"/><Relationship Id="rId5" Type="http://schemas.openxmlformats.org/officeDocument/2006/relationships/slideLayout" Target="../slideLayouts/slideLayout289.xml"/><Relationship Id="rId15" Type="http://schemas.openxmlformats.org/officeDocument/2006/relationships/tags" Target="../tags/tag530.xml"/><Relationship Id="rId10" Type="http://schemas.openxmlformats.org/officeDocument/2006/relationships/slideLayout" Target="../slideLayouts/slideLayout29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88.xml"/><Relationship Id="rId9" Type="http://schemas.openxmlformats.org/officeDocument/2006/relationships/slideLayout" Target="../slideLayouts/slideLayout293.xml"/><Relationship Id="rId14" Type="http://schemas.openxmlformats.org/officeDocument/2006/relationships/vmlDrawing" Target="../drawings/vmlDrawing254.v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4.xml"/><Relationship Id="rId13" Type="http://schemas.openxmlformats.org/officeDocument/2006/relationships/theme" Target="../theme/theme26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299.xml"/><Relationship Id="rId7" Type="http://schemas.openxmlformats.org/officeDocument/2006/relationships/slideLayout" Target="../slideLayouts/slideLayout303.xml"/><Relationship Id="rId12" Type="http://schemas.openxmlformats.org/officeDocument/2006/relationships/slideLayout" Target="../slideLayouts/slideLayout308.xml"/><Relationship Id="rId17" Type="http://schemas.openxmlformats.org/officeDocument/2006/relationships/oleObject" Target="../embeddings/oleObject529.bin"/><Relationship Id="rId2" Type="http://schemas.openxmlformats.org/officeDocument/2006/relationships/slideLayout" Target="../slideLayouts/slideLayout298.xml"/><Relationship Id="rId16" Type="http://schemas.openxmlformats.org/officeDocument/2006/relationships/tags" Target="../tags/tag554.xml"/><Relationship Id="rId20" Type="http://schemas.openxmlformats.org/officeDocument/2006/relationships/oleObject" Target="../embeddings/oleObject530.bin"/><Relationship Id="rId1" Type="http://schemas.openxmlformats.org/officeDocument/2006/relationships/slideLayout" Target="../slideLayouts/slideLayout297.xml"/><Relationship Id="rId6" Type="http://schemas.openxmlformats.org/officeDocument/2006/relationships/slideLayout" Target="../slideLayouts/slideLayout302.xml"/><Relationship Id="rId11" Type="http://schemas.openxmlformats.org/officeDocument/2006/relationships/slideLayout" Target="../slideLayouts/slideLayout307.xml"/><Relationship Id="rId5" Type="http://schemas.openxmlformats.org/officeDocument/2006/relationships/slideLayout" Target="../slideLayouts/slideLayout301.xml"/><Relationship Id="rId15" Type="http://schemas.openxmlformats.org/officeDocument/2006/relationships/tags" Target="../tags/tag553.xml"/><Relationship Id="rId10" Type="http://schemas.openxmlformats.org/officeDocument/2006/relationships/slideLayout" Target="../slideLayouts/slideLayout30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00.xml"/><Relationship Id="rId9" Type="http://schemas.openxmlformats.org/officeDocument/2006/relationships/slideLayout" Target="../slideLayouts/slideLayout305.xml"/><Relationship Id="rId14" Type="http://schemas.openxmlformats.org/officeDocument/2006/relationships/vmlDrawing" Target="../drawings/vmlDrawing265.v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13" Type="http://schemas.openxmlformats.org/officeDocument/2006/relationships/theme" Target="../theme/theme27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slideLayout" Target="../slideLayouts/slideLayout320.xml"/><Relationship Id="rId17" Type="http://schemas.openxmlformats.org/officeDocument/2006/relationships/oleObject" Target="../embeddings/oleObject551.bin"/><Relationship Id="rId2" Type="http://schemas.openxmlformats.org/officeDocument/2006/relationships/slideLayout" Target="../slideLayouts/slideLayout310.xml"/><Relationship Id="rId16" Type="http://schemas.openxmlformats.org/officeDocument/2006/relationships/tags" Target="../tags/tag577.xml"/><Relationship Id="rId20" Type="http://schemas.openxmlformats.org/officeDocument/2006/relationships/oleObject" Target="../embeddings/oleObject552.bin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5" Type="http://schemas.openxmlformats.org/officeDocument/2006/relationships/tags" Target="../tags/tag576.xml"/><Relationship Id="rId10" Type="http://schemas.openxmlformats.org/officeDocument/2006/relationships/slideLayout" Target="../slideLayouts/slideLayout31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Relationship Id="rId14" Type="http://schemas.openxmlformats.org/officeDocument/2006/relationships/vmlDrawing" Target="../drawings/vmlDrawing276.v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8.xml"/><Relationship Id="rId13" Type="http://schemas.openxmlformats.org/officeDocument/2006/relationships/theme" Target="../theme/theme28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23.xml"/><Relationship Id="rId7" Type="http://schemas.openxmlformats.org/officeDocument/2006/relationships/slideLayout" Target="../slideLayouts/slideLayout327.xml"/><Relationship Id="rId12" Type="http://schemas.openxmlformats.org/officeDocument/2006/relationships/slideLayout" Target="../slideLayouts/slideLayout332.xml"/><Relationship Id="rId17" Type="http://schemas.openxmlformats.org/officeDocument/2006/relationships/oleObject" Target="../embeddings/oleObject573.bin"/><Relationship Id="rId2" Type="http://schemas.openxmlformats.org/officeDocument/2006/relationships/slideLayout" Target="../slideLayouts/slideLayout322.xml"/><Relationship Id="rId16" Type="http://schemas.openxmlformats.org/officeDocument/2006/relationships/tags" Target="../tags/tag600.xml"/><Relationship Id="rId20" Type="http://schemas.openxmlformats.org/officeDocument/2006/relationships/oleObject" Target="../embeddings/oleObject574.bin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11" Type="http://schemas.openxmlformats.org/officeDocument/2006/relationships/slideLayout" Target="../slideLayouts/slideLayout331.xml"/><Relationship Id="rId5" Type="http://schemas.openxmlformats.org/officeDocument/2006/relationships/slideLayout" Target="../slideLayouts/slideLayout325.xml"/><Relationship Id="rId15" Type="http://schemas.openxmlformats.org/officeDocument/2006/relationships/tags" Target="../tags/tag599.xml"/><Relationship Id="rId10" Type="http://schemas.openxmlformats.org/officeDocument/2006/relationships/slideLayout" Target="../slideLayouts/slideLayout33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24.xml"/><Relationship Id="rId9" Type="http://schemas.openxmlformats.org/officeDocument/2006/relationships/slideLayout" Target="../slideLayouts/slideLayout329.xml"/><Relationship Id="rId14" Type="http://schemas.openxmlformats.org/officeDocument/2006/relationships/vmlDrawing" Target="../drawings/vmlDrawing287.v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0.xml"/><Relationship Id="rId13" Type="http://schemas.openxmlformats.org/officeDocument/2006/relationships/theme" Target="../theme/theme29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35.xml"/><Relationship Id="rId7" Type="http://schemas.openxmlformats.org/officeDocument/2006/relationships/slideLayout" Target="../slideLayouts/slideLayout339.xml"/><Relationship Id="rId12" Type="http://schemas.openxmlformats.org/officeDocument/2006/relationships/slideLayout" Target="../slideLayouts/slideLayout344.xml"/><Relationship Id="rId17" Type="http://schemas.openxmlformats.org/officeDocument/2006/relationships/oleObject" Target="../embeddings/oleObject595.bin"/><Relationship Id="rId2" Type="http://schemas.openxmlformats.org/officeDocument/2006/relationships/slideLayout" Target="../slideLayouts/slideLayout334.xml"/><Relationship Id="rId16" Type="http://schemas.openxmlformats.org/officeDocument/2006/relationships/tags" Target="../tags/tag623.xml"/><Relationship Id="rId20" Type="http://schemas.openxmlformats.org/officeDocument/2006/relationships/oleObject" Target="../embeddings/oleObject596.bin"/><Relationship Id="rId1" Type="http://schemas.openxmlformats.org/officeDocument/2006/relationships/slideLayout" Target="../slideLayouts/slideLayout333.xml"/><Relationship Id="rId6" Type="http://schemas.openxmlformats.org/officeDocument/2006/relationships/slideLayout" Target="../slideLayouts/slideLayout338.xml"/><Relationship Id="rId11" Type="http://schemas.openxmlformats.org/officeDocument/2006/relationships/slideLayout" Target="../slideLayouts/slideLayout343.xml"/><Relationship Id="rId5" Type="http://schemas.openxmlformats.org/officeDocument/2006/relationships/slideLayout" Target="../slideLayouts/slideLayout337.xml"/><Relationship Id="rId15" Type="http://schemas.openxmlformats.org/officeDocument/2006/relationships/tags" Target="../tags/tag622.xml"/><Relationship Id="rId10" Type="http://schemas.openxmlformats.org/officeDocument/2006/relationships/slideLayout" Target="../slideLayouts/slideLayout34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36.xml"/><Relationship Id="rId9" Type="http://schemas.openxmlformats.org/officeDocument/2006/relationships/slideLayout" Target="../slideLayouts/slideLayout341.xml"/><Relationship Id="rId14" Type="http://schemas.openxmlformats.org/officeDocument/2006/relationships/vmlDrawing" Target="../drawings/vmlDrawing298.v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2.xml"/><Relationship Id="rId13" Type="http://schemas.openxmlformats.org/officeDocument/2006/relationships/theme" Target="../theme/theme30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47.xml"/><Relationship Id="rId7" Type="http://schemas.openxmlformats.org/officeDocument/2006/relationships/slideLayout" Target="../slideLayouts/slideLayout351.xml"/><Relationship Id="rId12" Type="http://schemas.openxmlformats.org/officeDocument/2006/relationships/slideLayout" Target="../slideLayouts/slideLayout356.xml"/><Relationship Id="rId17" Type="http://schemas.openxmlformats.org/officeDocument/2006/relationships/oleObject" Target="../embeddings/oleObject617.bin"/><Relationship Id="rId2" Type="http://schemas.openxmlformats.org/officeDocument/2006/relationships/slideLayout" Target="../slideLayouts/slideLayout346.xml"/><Relationship Id="rId16" Type="http://schemas.openxmlformats.org/officeDocument/2006/relationships/tags" Target="../tags/tag646.xml"/><Relationship Id="rId20" Type="http://schemas.openxmlformats.org/officeDocument/2006/relationships/oleObject" Target="../embeddings/oleObject618.bin"/><Relationship Id="rId1" Type="http://schemas.openxmlformats.org/officeDocument/2006/relationships/slideLayout" Target="../slideLayouts/slideLayout345.xml"/><Relationship Id="rId6" Type="http://schemas.openxmlformats.org/officeDocument/2006/relationships/slideLayout" Target="../slideLayouts/slideLayout350.xml"/><Relationship Id="rId11" Type="http://schemas.openxmlformats.org/officeDocument/2006/relationships/slideLayout" Target="../slideLayouts/slideLayout355.xml"/><Relationship Id="rId5" Type="http://schemas.openxmlformats.org/officeDocument/2006/relationships/slideLayout" Target="../slideLayouts/slideLayout349.xml"/><Relationship Id="rId15" Type="http://schemas.openxmlformats.org/officeDocument/2006/relationships/tags" Target="../tags/tag645.xml"/><Relationship Id="rId10" Type="http://schemas.openxmlformats.org/officeDocument/2006/relationships/slideLayout" Target="../slideLayouts/slideLayout354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48.xml"/><Relationship Id="rId9" Type="http://schemas.openxmlformats.org/officeDocument/2006/relationships/slideLayout" Target="../slideLayouts/slideLayout353.xml"/><Relationship Id="rId14" Type="http://schemas.openxmlformats.org/officeDocument/2006/relationships/vmlDrawing" Target="../drawings/vmlDrawing309.v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4.xml"/><Relationship Id="rId13" Type="http://schemas.openxmlformats.org/officeDocument/2006/relationships/theme" Target="../theme/theme31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59.xml"/><Relationship Id="rId7" Type="http://schemas.openxmlformats.org/officeDocument/2006/relationships/slideLayout" Target="../slideLayouts/slideLayout363.xml"/><Relationship Id="rId12" Type="http://schemas.openxmlformats.org/officeDocument/2006/relationships/slideLayout" Target="../slideLayouts/slideLayout368.xml"/><Relationship Id="rId17" Type="http://schemas.openxmlformats.org/officeDocument/2006/relationships/oleObject" Target="../embeddings/oleObject639.bin"/><Relationship Id="rId2" Type="http://schemas.openxmlformats.org/officeDocument/2006/relationships/slideLayout" Target="../slideLayouts/slideLayout358.xml"/><Relationship Id="rId16" Type="http://schemas.openxmlformats.org/officeDocument/2006/relationships/tags" Target="../tags/tag669.xml"/><Relationship Id="rId20" Type="http://schemas.openxmlformats.org/officeDocument/2006/relationships/oleObject" Target="../embeddings/oleObject640.bin"/><Relationship Id="rId1" Type="http://schemas.openxmlformats.org/officeDocument/2006/relationships/slideLayout" Target="../slideLayouts/slideLayout357.xml"/><Relationship Id="rId6" Type="http://schemas.openxmlformats.org/officeDocument/2006/relationships/slideLayout" Target="../slideLayouts/slideLayout362.xml"/><Relationship Id="rId11" Type="http://schemas.openxmlformats.org/officeDocument/2006/relationships/slideLayout" Target="../slideLayouts/slideLayout367.xml"/><Relationship Id="rId5" Type="http://schemas.openxmlformats.org/officeDocument/2006/relationships/slideLayout" Target="../slideLayouts/slideLayout361.xml"/><Relationship Id="rId15" Type="http://schemas.openxmlformats.org/officeDocument/2006/relationships/tags" Target="../tags/tag668.xml"/><Relationship Id="rId10" Type="http://schemas.openxmlformats.org/officeDocument/2006/relationships/slideLayout" Target="../slideLayouts/slideLayout366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60.xml"/><Relationship Id="rId9" Type="http://schemas.openxmlformats.org/officeDocument/2006/relationships/slideLayout" Target="../slideLayouts/slideLayout365.xml"/><Relationship Id="rId14" Type="http://schemas.openxmlformats.org/officeDocument/2006/relationships/vmlDrawing" Target="../drawings/vmlDrawing320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ildobjekt 4" descr="bakgrund3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382"/>
          <a:stretch>
            <a:fillRect/>
          </a:stretch>
        </p:blipFill>
        <p:spPr bwMode="auto">
          <a:xfrm>
            <a:off x="0" y="44"/>
            <a:ext cx="91440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132189" y="79375"/>
            <a:ext cx="57610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v-SE" altLang="sv-SE"/>
              <a:t>Klicka här för att ändra format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altLang="sv-SE"/>
              <a:t>Klicka här för att ändra format på bakgrundstexten</a:t>
            </a:r>
          </a:p>
          <a:p>
            <a:pPr lvl="1"/>
            <a:r>
              <a:rPr lang="sv-SE" altLang="sv-SE"/>
              <a:t>Nivå två</a:t>
            </a:r>
          </a:p>
          <a:p>
            <a:pPr lvl="2"/>
            <a:r>
              <a:rPr lang="sv-SE" altLang="sv-SE"/>
              <a:t>Nivå tre</a:t>
            </a:r>
          </a:p>
          <a:p>
            <a:pPr lvl="3"/>
            <a:r>
              <a:rPr lang="sv-SE" altLang="sv-SE"/>
              <a:t>Nivå fyra</a:t>
            </a:r>
          </a:p>
          <a:p>
            <a:pPr lvl="4"/>
            <a:r>
              <a:rPr lang="sv-SE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4" r:id="rId7"/>
    <p:sldLayoutId id="2147483703" r:id="rId8"/>
  </p:sldLayoutIdLst>
  <p:txStyles>
    <p:titleStyle>
      <a:lvl1pPr algn="r" rtl="0" fontAlgn="base">
        <a:spcBef>
          <a:spcPct val="0"/>
        </a:spcBef>
        <a:spcAft>
          <a:spcPct val="0"/>
        </a:spcAft>
        <a:defRPr sz="2400" kern="1200">
          <a:solidFill>
            <a:srgbClr val="404040"/>
          </a:solidFill>
          <a:latin typeface="Arial" pitchFamily="34" charset="0"/>
          <a:ea typeface="+mj-ea"/>
          <a:cs typeface="Arial" pitchFamily="34" charset="0"/>
        </a:defRPr>
      </a:lvl1pPr>
      <a:lvl2pPr algn="r" rtl="0" fontAlgn="base">
        <a:spcBef>
          <a:spcPct val="0"/>
        </a:spcBef>
        <a:spcAft>
          <a:spcPct val="0"/>
        </a:spcAft>
        <a:defRPr sz="2400">
          <a:solidFill>
            <a:srgbClr val="404040"/>
          </a:solidFill>
          <a:latin typeface="Arial" charset="0"/>
          <a:cs typeface="Arial" charset="0"/>
        </a:defRPr>
      </a:lvl2pPr>
      <a:lvl3pPr algn="r" rtl="0" fontAlgn="base">
        <a:spcBef>
          <a:spcPct val="0"/>
        </a:spcBef>
        <a:spcAft>
          <a:spcPct val="0"/>
        </a:spcAft>
        <a:defRPr sz="2400">
          <a:solidFill>
            <a:srgbClr val="404040"/>
          </a:solidFill>
          <a:latin typeface="Arial" charset="0"/>
          <a:cs typeface="Arial" charset="0"/>
        </a:defRPr>
      </a:lvl3pPr>
      <a:lvl4pPr algn="r" rtl="0" fontAlgn="base">
        <a:spcBef>
          <a:spcPct val="0"/>
        </a:spcBef>
        <a:spcAft>
          <a:spcPct val="0"/>
        </a:spcAft>
        <a:defRPr sz="2400">
          <a:solidFill>
            <a:srgbClr val="404040"/>
          </a:solidFill>
          <a:latin typeface="Arial" charset="0"/>
          <a:cs typeface="Arial" charset="0"/>
        </a:defRPr>
      </a:lvl4pPr>
      <a:lvl5pPr algn="r" rtl="0" fontAlgn="base">
        <a:spcBef>
          <a:spcPct val="0"/>
        </a:spcBef>
        <a:spcAft>
          <a:spcPct val="0"/>
        </a:spcAft>
        <a:defRPr sz="2400">
          <a:solidFill>
            <a:srgbClr val="404040"/>
          </a:solidFill>
          <a:latin typeface="Arial" charset="0"/>
          <a:cs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500">
          <a:solidFill>
            <a:srgbClr val="404040"/>
          </a:solidFill>
          <a:latin typeface="Arial" charset="0"/>
          <a:cs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500">
          <a:solidFill>
            <a:srgbClr val="404040"/>
          </a:solidFill>
          <a:latin typeface="Arial" charset="0"/>
          <a:cs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500">
          <a:solidFill>
            <a:srgbClr val="404040"/>
          </a:solidFill>
          <a:latin typeface="Arial" charset="0"/>
          <a:cs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500">
          <a:solidFill>
            <a:srgbClr val="404040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8000"/>
        </a:buClr>
        <a:buSzPct val="120000"/>
        <a:buFont typeface="Arial" charset="0"/>
        <a:buChar char="•"/>
        <a:defRPr sz="2400"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8000"/>
        </a:buClr>
        <a:buSzPct val="120000"/>
        <a:buFont typeface="Arial" charset="0"/>
        <a:buChar char="-"/>
        <a:defRPr sz="2000"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8000"/>
        </a:buClr>
        <a:buFont typeface="Arial" charset="0"/>
        <a:buChar char="•"/>
        <a:defRPr sz="1600"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455976200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56414688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758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420747639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6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56253560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7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432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32181747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0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115847014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0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39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24531070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81365193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05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929507925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24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718616031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25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83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341009130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8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13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673203860"/>
              </p:ext>
            </p:extLst>
          </p:nvPr>
        </p:nvGraphicFramePr>
        <p:xfrm>
          <a:off x="1654" y="1662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8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4" y="1662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77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004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805454394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87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6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75" y="652020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690343697"/>
              </p:ext>
            </p:extLst>
          </p:nvPr>
        </p:nvGraphicFramePr>
        <p:xfrm>
          <a:off x="1618" y="164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87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4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6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6934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489614488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6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50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87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491007917"/>
              </p:ext>
            </p:extLst>
          </p:nvPr>
        </p:nvGraphicFramePr>
        <p:xfrm>
          <a:off x="1618" y="1634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7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34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50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24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85274883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76732380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42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635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80895551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06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56318055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07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627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  <p:sldLayoutId id="2147483835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83677888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9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41884441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9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04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36652492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7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2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49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84367278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7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2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3572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  <p:sldLayoutId id="2147483861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83001224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9191175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599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1465637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6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68066502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7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350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44664640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42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4099663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42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8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  <p:sldLayoutId id="2147483914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34762269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69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36295992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69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580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45280622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954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07811225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955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7144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  <p:sldLayoutId id="2147483940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875944204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7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09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2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1" y="6520109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  <a:cs typeface="+mn-cs"/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149057148"/>
              </p:ext>
            </p:extLst>
          </p:nvPr>
        </p:nvGraphicFramePr>
        <p:xfrm>
          <a:off x="1602" y="161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7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02" y="161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2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98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  <p:sldLayoutId id="2147483966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34180867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3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68587970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3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460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  <p:sldLayoutId id="2147483979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334969497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00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29401539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00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53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301487404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264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416995367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265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809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29403839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52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482676453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52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1237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7" r:id="rId1"/>
    <p:sldLayoutId id="2147484008" r:id="rId2"/>
    <p:sldLayoutId id="2147484009" r:id="rId3"/>
    <p:sldLayoutId id="2147484010" r:id="rId4"/>
    <p:sldLayoutId id="2147484011" r:id="rId5"/>
    <p:sldLayoutId id="2147484012" r:id="rId6"/>
    <p:sldLayoutId id="2147484013" r:id="rId7"/>
    <p:sldLayoutId id="2147484014" r:id="rId8"/>
    <p:sldLayoutId id="2147484015" r:id="rId9"/>
    <p:sldLayoutId id="2147484016" r:id="rId10"/>
    <p:sldLayoutId id="2147484017" r:id="rId11"/>
    <p:sldLayoutId id="2147484018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83140979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79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511156132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79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875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94839166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100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48934963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101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527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82376341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36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19479377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36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14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6" r:id="rId1"/>
    <p:sldLayoutId id="2147484047" r:id="rId2"/>
    <p:sldLayoutId id="2147484048" r:id="rId3"/>
    <p:sldLayoutId id="2147484049" r:id="rId4"/>
    <p:sldLayoutId id="2147484050" r:id="rId5"/>
    <p:sldLayoutId id="2147484051" r:id="rId6"/>
    <p:sldLayoutId id="2147484052" r:id="rId7"/>
    <p:sldLayoutId id="2147484053" r:id="rId8"/>
    <p:sldLayoutId id="2147484054" r:id="rId9"/>
    <p:sldLayoutId id="2147484055" r:id="rId10"/>
    <p:sldLayoutId id="2147484056" r:id="rId11"/>
    <p:sldLayoutId id="2147484057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66247459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24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691061148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25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3060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9" r:id="rId1"/>
    <p:sldLayoutId id="2147484060" r:id="rId2"/>
    <p:sldLayoutId id="2147484061" r:id="rId3"/>
    <p:sldLayoutId id="2147484062" r:id="rId4"/>
    <p:sldLayoutId id="2147484063" r:id="rId5"/>
    <p:sldLayoutId id="2147484064" r:id="rId6"/>
    <p:sldLayoutId id="2147484065" r:id="rId7"/>
    <p:sldLayoutId id="2147484066" r:id="rId8"/>
    <p:sldLayoutId id="2147484067" r:id="rId9"/>
    <p:sldLayoutId id="2147484068" r:id="rId10"/>
    <p:sldLayoutId id="2147484069" r:id="rId11"/>
    <p:sldLayoutId id="2147484070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206306842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3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76420944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3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92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  <p:sldLayoutId id="2147484083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877913036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21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4799564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21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26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  <p:sldLayoutId id="2147484086" r:id="rId2"/>
    <p:sldLayoutId id="2147484087" r:id="rId3"/>
    <p:sldLayoutId id="2147484088" r:id="rId4"/>
    <p:sldLayoutId id="2147484089" r:id="rId5"/>
    <p:sldLayoutId id="2147484090" r:id="rId6"/>
    <p:sldLayoutId id="2147484091" r:id="rId7"/>
    <p:sldLayoutId id="2147484092" r:id="rId8"/>
    <p:sldLayoutId id="2147484093" r:id="rId9"/>
    <p:sldLayoutId id="2147484094" r:id="rId10"/>
    <p:sldLayoutId id="2147484095" r:id="rId11"/>
    <p:sldLayoutId id="2147484096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788200801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528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3912875165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529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271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9" r:id="rId2"/>
    <p:sldLayoutId id="2147484100" r:id="rId3"/>
    <p:sldLayoutId id="2147484101" r:id="rId4"/>
    <p:sldLayoutId id="2147484102" r:id="rId5"/>
    <p:sldLayoutId id="2147484103" r:id="rId6"/>
    <p:sldLayoutId id="2147484104" r:id="rId7"/>
    <p:sldLayoutId id="2147484105" r:id="rId8"/>
    <p:sldLayoutId id="2147484106" r:id="rId9"/>
    <p:sldLayoutId id="2147484107" r:id="rId10"/>
    <p:sldLayoutId id="2147484108" r:id="rId11"/>
    <p:sldLayoutId id="2147484109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750408090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62" name="think-cell Slide" r:id="rId17" imgW="360" imgH="360" progId="TCLayout.ActiveDocument.1">
                  <p:embed/>
                </p:oleObj>
              </mc:Choice>
              <mc:Fallback>
                <p:oleObj name="think-cell Slide" r:id="rId1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2"/>
          <p:cNvSpPr>
            <a:spLocks noGrp="1"/>
          </p:cNvSpPr>
          <p:nvPr>
            <p:ph type="dt" sz="half" idx="2"/>
          </p:nvPr>
        </p:nvSpPr>
        <p:spPr>
          <a:xfrm>
            <a:off x="7236311" y="6525344"/>
            <a:ext cx="1512038" cy="324036"/>
          </a:xfrm>
          <a:prstGeom prst="rect">
            <a:avLst/>
          </a:prstGeom>
        </p:spPr>
        <p:txBody>
          <a:bodyPr lIns="0" rIns="0" anchor="ctr" anchorCtr="0"/>
          <a:lstStyle>
            <a:lvl1pPr algn="r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A3ABB1"/>
                </a:solidFill>
              </a:rPr>
              <a:t>DD/MM/YYYY</a:t>
            </a:r>
            <a:endParaRPr lang="en-US" dirty="0">
              <a:solidFill>
                <a:srgbClr val="A3ABB1"/>
              </a:solidFill>
            </a:endParaRPr>
          </a:p>
        </p:txBody>
      </p:sp>
      <p:sp>
        <p:nvSpPr>
          <p:cNvPr id="4" name="Fußzeilenplatzhalter 23"/>
          <p:cNvSpPr>
            <a:spLocks noGrp="1"/>
          </p:cNvSpPr>
          <p:nvPr>
            <p:ph type="ftr" sz="quarter" idx="3"/>
          </p:nvPr>
        </p:nvSpPr>
        <p:spPr>
          <a:xfrm>
            <a:off x="816220" y="6525344"/>
            <a:ext cx="6420089" cy="324036"/>
          </a:xfrm>
          <a:prstGeom prst="rect">
            <a:avLst/>
          </a:prstGeom>
        </p:spPr>
        <p:txBody>
          <a:bodyPr lIns="0" rIns="0" anchor="ctr" anchorCtr="0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>
                <a:solidFill>
                  <a:srgbClr val="A3ABB1"/>
                </a:solidFill>
              </a:rPr>
              <a:t>Presentation Title – Presenter Name</a:t>
            </a:r>
            <a:endParaRPr lang="en-US" dirty="0">
              <a:solidFill>
                <a:srgbClr val="A3ABB1"/>
              </a:solidFill>
            </a:endParaRPr>
          </a:p>
        </p:txBody>
      </p:sp>
      <p:pic>
        <p:nvPicPr>
          <p:cNvPr id="9" name="Picture 3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0" name="Gerade Verbindung 20"/>
          <p:cNvCxnSpPr/>
          <p:nvPr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383939" y="6520171"/>
            <a:ext cx="432289" cy="32927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000">
                <a:solidFill>
                  <a:schemeClr val="accent3"/>
                </a:solidFill>
                <a:latin typeface="Arial Narrow" panose="020B0606020202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1603DBA-68A2-44D7-9CF5-5D2921E01548}" type="slidenum">
              <a:rPr lang="en-GB" smtClean="0">
                <a:solidFill>
                  <a:srgbClr val="A3ABB1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dirty="0">
              <a:solidFill>
                <a:srgbClr val="A3ABB1"/>
              </a:solidFill>
            </a:endParaRPr>
          </a:p>
        </p:txBody>
      </p:sp>
      <p:graphicFrame>
        <p:nvGraphicFramePr>
          <p:cNvPr id="12" name="Objekt 7" hidden="1"/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1403653679"/>
              </p:ext>
            </p:extLst>
          </p:nvPr>
        </p:nvGraphicFramePr>
        <p:xfrm>
          <a:off x="1618" y="162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63" name="think-cell Slide" r:id="rId20" imgW="360" imgH="360" progId="TCLayout.ActiveDocument.1">
                  <p:embed/>
                </p:oleObj>
              </mc:Choice>
              <mc:Fallback>
                <p:oleObj name="think-cell Slide" r:id="rId20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8" y="1620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3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7" y="116634"/>
            <a:ext cx="1748740" cy="443711"/>
          </a:xfrm>
          <a:prstGeom prst="rect">
            <a:avLst/>
          </a:prstGeom>
        </p:spPr>
      </p:pic>
      <p:cxnSp>
        <p:nvCxnSpPr>
          <p:cNvPr id="15" name="Gerade Verbindung 20"/>
          <p:cNvCxnSpPr/>
          <p:nvPr userDrawn="1"/>
        </p:nvCxnSpPr>
        <p:spPr>
          <a:xfrm flipH="1">
            <a:off x="0" y="6525344"/>
            <a:ext cx="9144000" cy="0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0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</p:sldLayoutIdLst>
  <p:hf hdr="0"/>
  <p:txStyles>
    <p:titleStyle>
      <a:lvl1pPr algn="ctr" defTabSz="91434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879" indent="-342879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05" indent="-28573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31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05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77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●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5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94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0" indent="-228586" algn="l" defTabSz="914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5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8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4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7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9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3" algn="l" defTabSz="9143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5978" userDrawn="1">
          <p15:clr>
            <a:srgbClr val="F26B43"/>
          </p15:clr>
        </p15:guide>
        <p15:guide id="2" orient="horz" pos="4110" userDrawn="1">
          <p15:clr>
            <a:srgbClr val="F26B43"/>
          </p15:clr>
        </p15:guide>
        <p15:guide id="3" pos="3120" userDrawn="1">
          <p15:clr>
            <a:srgbClr val="F26B43"/>
          </p15:clr>
        </p15:guide>
        <p15:guide id="4" orient="horz" pos="414" userDrawn="1">
          <p15:clr>
            <a:srgbClr val="F26B43"/>
          </p15:clr>
        </p15:guide>
        <p15:guide id="5" orient="horz" pos="1253" userDrawn="1">
          <p15:clr>
            <a:srgbClr val="F26B43"/>
          </p15:clr>
        </p15:guide>
        <p15:guide id="6" orient="horz" pos="1117" userDrawn="1">
          <p15:clr>
            <a:srgbClr val="F26B43"/>
          </p15:clr>
        </p15:guide>
        <p15:guide id="7" pos="262" userDrawn="1">
          <p15:clr>
            <a:srgbClr val="F26B43"/>
          </p15:clr>
        </p15:guide>
        <p15:guide id="8" orient="horz" pos="406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3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66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4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7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9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0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5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50.xml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6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6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vatten, utomhus, natur, berg&#10;&#10;Automatiskt genererad beskrivning">
            <a:extLst>
              <a:ext uri="{FF2B5EF4-FFF2-40B4-BE49-F238E27FC236}">
                <a16:creationId xmlns:a16="http://schemas.microsoft.com/office/drawing/2014/main" id="{9C450E13-89BE-41E3-9027-51024D35FE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02" t="144" r="14553" b="8000"/>
          <a:stretch/>
        </p:blipFill>
        <p:spPr>
          <a:xfrm>
            <a:off x="-612576" y="-433842"/>
            <a:ext cx="9795285" cy="7411409"/>
          </a:xfrm>
          <a:prstGeom prst="rect">
            <a:avLst/>
          </a:prstGeom>
        </p:spPr>
      </p:pic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5374898" y="5966223"/>
            <a:ext cx="366159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sv-SE" altLang="sv-SE" sz="2000" b="1" dirty="0">
                <a:solidFill>
                  <a:schemeClr val="bg1"/>
                </a:solidFill>
              </a:rPr>
              <a:t>Klarälven vid Branäs</a:t>
            </a:r>
            <a:br>
              <a:rPr lang="sv-SE" altLang="sv-SE" sz="2000" b="1" dirty="0">
                <a:solidFill>
                  <a:schemeClr val="bg1"/>
                </a:solidFill>
              </a:rPr>
            </a:br>
            <a:r>
              <a:rPr lang="sv-SE" altLang="sv-SE" sz="2000" b="1" dirty="0">
                <a:solidFill>
                  <a:schemeClr val="bg1"/>
                </a:solidFill>
              </a:rPr>
              <a:t>(foto: Peter Belin, SYNLAB)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08104" y="0"/>
            <a:ext cx="3384624" cy="1379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4000" b="1" dirty="0">
                <a:solidFill>
                  <a:srgbClr val="003366"/>
                </a:solidFill>
              </a:rPr>
              <a:t>KLARÄLVEN 2019</a:t>
            </a:r>
          </a:p>
        </p:txBody>
      </p:sp>
    </p:spTree>
    <p:extLst>
      <p:ext uri="{BB962C8B-B14F-4D97-AF65-F5344CB8AC3E}">
        <p14:creationId xmlns:p14="http://schemas.microsoft.com/office/powerpoint/2010/main" val="3957573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31842" y="908720"/>
            <a:ext cx="2736304" cy="73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 dirty="0">
                <a:solidFill>
                  <a:schemeClr val="tx2"/>
                </a:solidFill>
              </a:rPr>
              <a:t>INNEHÅLL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37250" y="2140747"/>
            <a:ext cx="31683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FF0000"/>
                </a:solidFill>
              </a:rPr>
              <a:t>Avrinningsområdet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37247" y="2714630"/>
            <a:ext cx="30701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FFC000"/>
                </a:solidFill>
              </a:rPr>
              <a:t>Väderförhållanden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37965" y="3284984"/>
            <a:ext cx="31304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008000"/>
                </a:solidFill>
              </a:rPr>
              <a:t>Vattenföring </a:t>
            </a: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37965" y="3886802"/>
            <a:ext cx="49932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0099FF"/>
                </a:solidFill>
              </a:rPr>
              <a:t>Ämnestransport/arealförlust 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37246" y="5055489"/>
            <a:ext cx="208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chemeClr val="tx2"/>
                </a:solidFill>
              </a:rPr>
              <a:t>Vattenkemi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18518" y="2153439"/>
            <a:ext cx="26537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00FF00"/>
                </a:solidFill>
              </a:rPr>
              <a:t>Växtplankton</a:t>
            </a:r>
          </a:p>
        </p:txBody>
      </p:sp>
      <p:sp>
        <p:nvSpPr>
          <p:cNvPr id="16" name="Rectangle 180"/>
          <p:cNvSpPr>
            <a:spLocks noChangeArrowheads="1"/>
          </p:cNvSpPr>
          <p:nvPr/>
        </p:nvSpPr>
        <p:spPr bwMode="auto">
          <a:xfrm>
            <a:off x="5318518" y="2749042"/>
            <a:ext cx="2522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sz="2400" dirty="0">
                <a:solidFill>
                  <a:srgbClr val="FF9900"/>
                </a:solidFill>
              </a:rPr>
              <a:t>Bottenfauna</a:t>
            </a:r>
          </a:p>
        </p:txBody>
      </p:sp>
      <p:sp>
        <p:nvSpPr>
          <p:cNvPr id="18" name="Rectangle 181"/>
          <p:cNvSpPr>
            <a:spLocks noChangeArrowheads="1"/>
          </p:cNvSpPr>
          <p:nvPr/>
        </p:nvSpPr>
        <p:spPr bwMode="auto">
          <a:xfrm>
            <a:off x="5333428" y="3334778"/>
            <a:ext cx="2051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sz="2400" dirty="0">
                <a:solidFill>
                  <a:srgbClr val="FF66CC"/>
                </a:solidFill>
              </a:rPr>
              <a:t>Kiselalger</a:t>
            </a:r>
          </a:p>
        </p:txBody>
      </p:sp>
      <p:sp>
        <p:nvSpPr>
          <p:cNvPr id="19" name="Rectangle 182"/>
          <p:cNvSpPr>
            <a:spLocks noChangeArrowheads="1"/>
          </p:cNvSpPr>
          <p:nvPr/>
        </p:nvSpPr>
        <p:spPr bwMode="auto">
          <a:xfrm>
            <a:off x="5333426" y="4504477"/>
            <a:ext cx="274915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sz="2400" dirty="0">
                <a:solidFill>
                  <a:schemeClr val="accent1">
                    <a:lumMod val="50000"/>
                  </a:schemeClr>
                </a:solidFill>
              </a:rPr>
              <a:t>Sammanfattning</a:t>
            </a:r>
          </a:p>
        </p:txBody>
      </p:sp>
      <p:sp>
        <p:nvSpPr>
          <p:cNvPr id="17" name="Rectangle 181">
            <a:extLst>
              <a:ext uri="{FF2B5EF4-FFF2-40B4-BE49-F238E27FC236}">
                <a16:creationId xmlns:a16="http://schemas.microsoft.com/office/drawing/2014/main" id="{6B0DF583-C054-4123-A3D3-A5EAD63A2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3426" y="3928009"/>
            <a:ext cx="38105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sz="2400" dirty="0">
                <a:solidFill>
                  <a:srgbClr val="0000FF"/>
                </a:solidFill>
              </a:rPr>
              <a:t>Egenkontroll deponier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B147DF8A-BF23-4394-A69D-B354F9DD5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246" y="4485135"/>
            <a:ext cx="3674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SzPct val="75000"/>
              <a:buFont typeface="Wingdings" pitchFamily="2" charset="2"/>
              <a:buChar char="ü"/>
            </a:pPr>
            <a:r>
              <a:rPr lang="sv-SE" altLang="sv-SE" dirty="0">
                <a:solidFill>
                  <a:srgbClr val="7030A0"/>
                </a:solidFill>
              </a:rPr>
              <a:t>Bedömningsgrunder</a:t>
            </a:r>
          </a:p>
        </p:txBody>
      </p:sp>
    </p:spTree>
    <p:extLst>
      <p:ext uri="{BB962C8B-B14F-4D97-AF65-F5344CB8AC3E}">
        <p14:creationId xmlns:p14="http://schemas.microsoft.com/office/powerpoint/2010/main" val="162990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0" grpId="0" autoUpdateAnimBg="0"/>
      <p:bldP spid="11" grpId="0" autoUpdateAnimBg="0"/>
      <p:bldP spid="12" grpId="0" autoUpdateAnimBg="0"/>
      <p:bldP spid="13" grpId="0" autoUpdateAnimBg="0"/>
      <p:bldP spid="15" grpId="0" autoUpdateAnimBg="0"/>
      <p:bldP spid="16" grpId="0" autoUpdateAnimBg="0"/>
      <p:bldP spid="18" grpId="0" autoUpdateAnimBg="0"/>
      <p:bldP spid="19" grpId="0" autoUpdateAnimBg="0"/>
      <p:bldP spid="17" grpId="0" autoUpdateAnimBg="0"/>
      <p:bldP spid="2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1187624" y="911002"/>
            <a:ext cx="4344788" cy="73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 dirty="0">
                <a:solidFill>
                  <a:srgbClr val="FF0000"/>
                </a:solidFill>
              </a:rPr>
              <a:t>AVRINNINGSOMRÅDET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6986738" y="6381750"/>
            <a:ext cx="21959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 err="1">
                <a:solidFill>
                  <a:prstClr val="white"/>
                </a:solidFill>
              </a:rPr>
              <a:t>Skoghallsådran</a:t>
            </a:r>
            <a:endParaRPr lang="sv-SE" altLang="sv-SE" sz="2000" b="1" dirty="0">
              <a:solidFill>
                <a:prstClr val="white"/>
              </a:solidFill>
            </a:endParaRPr>
          </a:p>
        </p:txBody>
      </p:sp>
      <p:pic>
        <p:nvPicPr>
          <p:cNvPr id="20" name="Picture 16" descr="avrinningsområd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601" y="0"/>
            <a:ext cx="3516312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709812" y="1792849"/>
            <a:ext cx="33004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>
                <a:solidFill>
                  <a:srgbClr val="0000FF"/>
                </a:solidFill>
              </a:rPr>
              <a:t>11 800 km</a:t>
            </a:r>
            <a:r>
              <a:rPr lang="sv-SE" altLang="sv-SE" sz="2400" baseline="30000" dirty="0">
                <a:solidFill>
                  <a:srgbClr val="0000FF"/>
                </a:solidFill>
              </a:rPr>
              <a:t>2 </a:t>
            </a:r>
            <a:r>
              <a:rPr lang="sv-SE" altLang="sv-SE" sz="2400" dirty="0">
                <a:solidFill>
                  <a:srgbClr val="0000FF"/>
                </a:solidFill>
              </a:rPr>
              <a:t>, varav</a:t>
            </a:r>
            <a:br>
              <a:rPr lang="sv-SE" altLang="sv-SE" sz="2400" dirty="0">
                <a:solidFill>
                  <a:srgbClr val="0000FF"/>
                </a:solidFill>
              </a:rPr>
            </a:br>
            <a:r>
              <a:rPr lang="sv-SE" altLang="sv-SE" sz="2400" dirty="0">
                <a:solidFill>
                  <a:srgbClr val="0000FF"/>
                </a:solidFill>
              </a:rPr>
              <a:t>6 500 km</a:t>
            </a:r>
            <a:r>
              <a:rPr lang="sv-SE" altLang="sv-SE" sz="2400" baseline="30000" dirty="0">
                <a:solidFill>
                  <a:srgbClr val="0000FF"/>
                </a:solidFill>
              </a:rPr>
              <a:t>2 </a:t>
            </a:r>
            <a:r>
              <a:rPr lang="sv-SE" altLang="sv-SE" sz="2400" dirty="0">
                <a:solidFill>
                  <a:srgbClr val="0000FF"/>
                </a:solidFill>
              </a:rPr>
              <a:t>i Värmland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68313" y="2852738"/>
            <a:ext cx="2705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rgbClr val="003366"/>
                </a:solidFill>
              </a:rPr>
              <a:t>Huvudfåran</a:t>
            </a: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468313" y="3409950"/>
            <a:ext cx="2705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 err="1">
                <a:solidFill>
                  <a:srgbClr val="003366"/>
                </a:solidFill>
              </a:rPr>
              <a:t>Halgån</a:t>
            </a:r>
            <a:endParaRPr lang="sv-SE" altLang="sv-SE" sz="2400" dirty="0">
              <a:solidFill>
                <a:srgbClr val="003366"/>
              </a:solidFill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468314" y="4005263"/>
            <a:ext cx="261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 err="1">
                <a:solidFill>
                  <a:srgbClr val="003366"/>
                </a:solidFill>
              </a:rPr>
              <a:t>Uvån</a:t>
            </a:r>
            <a:endParaRPr lang="sv-SE" altLang="sv-SE" sz="2400" dirty="0">
              <a:solidFill>
                <a:srgbClr val="003366"/>
              </a:solidFill>
            </a:endParaRP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468320" y="4652963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 err="1">
                <a:solidFill>
                  <a:srgbClr val="003366"/>
                </a:solidFill>
              </a:rPr>
              <a:t>Baggstabäcken</a:t>
            </a:r>
            <a:r>
              <a:rPr lang="sv-SE" altLang="sv-SE" sz="2400" dirty="0">
                <a:solidFill>
                  <a:srgbClr val="003366"/>
                </a:solidFill>
              </a:rPr>
              <a:t>  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468313" y="5300663"/>
            <a:ext cx="3960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 err="1">
                <a:solidFill>
                  <a:srgbClr val="003366"/>
                </a:solidFill>
              </a:rPr>
              <a:t>Dömleälven</a:t>
            </a:r>
            <a:r>
              <a:rPr lang="sv-SE" altLang="sv-SE" sz="2400" dirty="0">
                <a:solidFill>
                  <a:srgbClr val="003366"/>
                </a:solidFill>
              </a:rPr>
              <a:t>/Kvarntorpsån</a:t>
            </a:r>
          </a:p>
        </p:txBody>
      </p:sp>
      <p:sp>
        <p:nvSpPr>
          <p:cNvPr id="27" name="Text Box 14"/>
          <p:cNvSpPr txBox="1">
            <a:spLocks noChangeArrowheads="1"/>
          </p:cNvSpPr>
          <p:nvPr/>
        </p:nvSpPr>
        <p:spPr bwMode="auto">
          <a:xfrm>
            <a:off x="468313" y="5876925"/>
            <a:ext cx="3816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rgbClr val="003366"/>
                </a:solidFill>
              </a:rPr>
              <a:t>Karlstadsområdet</a:t>
            </a:r>
          </a:p>
        </p:txBody>
      </p:sp>
      <p:sp>
        <p:nvSpPr>
          <p:cNvPr id="28" name="Line 9"/>
          <p:cNvSpPr>
            <a:spLocks noChangeShapeType="1"/>
          </p:cNvSpPr>
          <p:nvPr/>
        </p:nvSpPr>
        <p:spPr bwMode="auto">
          <a:xfrm flipH="1">
            <a:off x="8028383" y="2348880"/>
            <a:ext cx="557771" cy="257092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29" name="Line 10"/>
          <p:cNvSpPr>
            <a:spLocks noChangeShapeType="1"/>
          </p:cNvSpPr>
          <p:nvPr/>
        </p:nvSpPr>
        <p:spPr bwMode="auto">
          <a:xfrm flipH="1">
            <a:off x="8586157" y="3461543"/>
            <a:ext cx="468634" cy="106363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30" name="Line 11"/>
          <p:cNvSpPr>
            <a:spLocks noChangeShapeType="1"/>
          </p:cNvSpPr>
          <p:nvPr/>
        </p:nvSpPr>
        <p:spPr bwMode="auto">
          <a:xfrm flipH="1">
            <a:off x="8189094" y="4585494"/>
            <a:ext cx="775394" cy="59532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 flipV="1">
            <a:off x="7092280" y="5263461"/>
            <a:ext cx="542106" cy="72231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32" name="Line 15"/>
          <p:cNvSpPr>
            <a:spLocks noChangeShapeType="1"/>
          </p:cNvSpPr>
          <p:nvPr/>
        </p:nvSpPr>
        <p:spPr bwMode="auto">
          <a:xfrm flipH="1" flipV="1">
            <a:off x="8154896" y="6334125"/>
            <a:ext cx="735801" cy="12700"/>
          </a:xfrm>
          <a:prstGeom prst="line">
            <a:avLst/>
          </a:prstGeom>
          <a:noFill/>
          <a:ln w="19050">
            <a:solidFill>
              <a:srgbClr val="FF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1150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utoUpdateAnimBg="0"/>
      <p:bldP spid="23" grpId="0" autoUpdateAnimBg="0"/>
      <p:bldP spid="24" grpId="0" autoUpdateAnimBg="0"/>
      <p:bldP spid="25" grpId="0" autoUpdateAnimBg="0"/>
      <p:bldP spid="26" grpId="0" autoUpdateAnimBg="0"/>
      <p:bldP spid="27" grpId="0" autoUpdateAnimBg="0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4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413273" y="692696"/>
            <a:ext cx="4344788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 dirty="0">
                <a:solidFill>
                  <a:srgbClr val="FF0000"/>
                </a:solidFill>
              </a:rPr>
              <a:t>AVRINNINGSOMRÅDET</a:t>
            </a:r>
            <a:r>
              <a:rPr lang="sv-SE" altLang="sv-SE" sz="2800" b="1" dirty="0">
                <a:solidFill>
                  <a:schemeClr val="tx2"/>
                </a:solidFill>
              </a:rPr>
              <a:t>-markanvändning</a:t>
            </a:r>
          </a:p>
        </p:txBody>
      </p:sp>
      <p:graphicFrame>
        <p:nvGraphicFramePr>
          <p:cNvPr id="18" name="Diagram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9719676"/>
              </p:ext>
            </p:extLst>
          </p:nvPr>
        </p:nvGraphicFramePr>
        <p:xfrm>
          <a:off x="2339752" y="1812083"/>
          <a:ext cx="4387316" cy="4386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4961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5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755576" y="908720"/>
            <a:ext cx="4344788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 dirty="0">
                <a:solidFill>
                  <a:srgbClr val="FF0000"/>
                </a:solidFill>
              </a:rPr>
              <a:t>AVRINNINGSOMRÅDET</a:t>
            </a:r>
            <a:r>
              <a:rPr lang="sv-SE" altLang="sv-SE" sz="2800" b="1" dirty="0">
                <a:solidFill>
                  <a:srgbClr val="003765"/>
                </a:solidFill>
              </a:rPr>
              <a:t>-utsläppskällor</a:t>
            </a:r>
          </a:p>
        </p:txBody>
      </p:sp>
      <p:pic>
        <p:nvPicPr>
          <p:cNvPr id="5" name="Picture 4" descr="AVROM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830" y="-171400"/>
            <a:ext cx="4940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7544" y="2624138"/>
            <a:ext cx="213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Reningsverk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67544" y="3273475"/>
            <a:ext cx="2705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rgbClr val="006600"/>
                </a:solidFill>
              </a:rPr>
              <a:t>Fiskodling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67544" y="4011513"/>
            <a:ext cx="2705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rgbClr val="C00000"/>
                </a:solidFill>
              </a:rPr>
              <a:t>Metallindustri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99620" y="4715581"/>
            <a:ext cx="27051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400" dirty="0"/>
              <a:t>• </a:t>
            </a:r>
            <a:r>
              <a:rPr lang="sv-SE" altLang="sv-SE" sz="2400" dirty="0">
                <a:solidFill>
                  <a:srgbClr val="FF9900"/>
                </a:solidFill>
              </a:rPr>
              <a:t>Deponier</a:t>
            </a:r>
          </a:p>
        </p:txBody>
      </p:sp>
      <p:sp>
        <p:nvSpPr>
          <p:cNvPr id="12" name="Line 9"/>
          <p:cNvSpPr>
            <a:spLocks noChangeShapeType="1"/>
          </p:cNvSpPr>
          <p:nvPr/>
        </p:nvSpPr>
        <p:spPr bwMode="auto">
          <a:xfrm flipH="1">
            <a:off x="8137675" y="2852738"/>
            <a:ext cx="557771" cy="257092"/>
          </a:xfrm>
          <a:prstGeom prst="line">
            <a:avLst/>
          </a:prstGeom>
          <a:noFill/>
          <a:ln w="19050">
            <a:solidFill>
              <a:srgbClr val="008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13" name="Line 9"/>
          <p:cNvSpPr>
            <a:spLocks noChangeShapeType="1"/>
          </p:cNvSpPr>
          <p:nvPr/>
        </p:nvSpPr>
        <p:spPr bwMode="auto">
          <a:xfrm flipH="1" flipV="1">
            <a:off x="5508106" y="3660147"/>
            <a:ext cx="144016" cy="597183"/>
          </a:xfrm>
          <a:prstGeom prst="line">
            <a:avLst/>
          </a:prstGeom>
          <a:noFill/>
          <a:ln w="19050">
            <a:solidFill>
              <a:srgbClr val="C0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H="1" flipV="1">
            <a:off x="7596340" y="4409835"/>
            <a:ext cx="541337" cy="459429"/>
          </a:xfrm>
          <a:prstGeom prst="line">
            <a:avLst/>
          </a:prstGeom>
          <a:noFill/>
          <a:ln w="19050">
            <a:solidFill>
              <a:srgbClr val="C000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 flipH="1">
            <a:off x="6012160" y="3356993"/>
            <a:ext cx="720080" cy="145083"/>
          </a:xfrm>
          <a:prstGeom prst="line">
            <a:avLst/>
          </a:prstGeom>
          <a:noFill/>
          <a:ln w="19050">
            <a:solidFill>
              <a:srgbClr val="FF99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  <p:sp>
        <p:nvSpPr>
          <p:cNvPr id="17" name="Line 9"/>
          <p:cNvSpPr>
            <a:spLocks noChangeShapeType="1"/>
          </p:cNvSpPr>
          <p:nvPr/>
        </p:nvSpPr>
        <p:spPr bwMode="auto">
          <a:xfrm flipH="1">
            <a:off x="7380312" y="5301208"/>
            <a:ext cx="648072" cy="524224"/>
          </a:xfrm>
          <a:prstGeom prst="line">
            <a:avLst/>
          </a:prstGeom>
          <a:noFill/>
          <a:ln w="19050">
            <a:solidFill>
              <a:srgbClr val="FF9900"/>
            </a:solidFill>
            <a:miter lim="800000"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2645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 autoUpdateAnimBg="0"/>
      <p:bldP spid="9" grpId="0"/>
      <p:bldP spid="10" grpId="0" autoUpdateAnimBg="0"/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le 5"/>
          <p:cNvSpPr>
            <a:spLocks noGrp="1"/>
          </p:cNvSpPr>
          <p:nvPr>
            <p:ph type="title" idx="4294967295"/>
          </p:nvPr>
        </p:nvSpPr>
        <p:spPr>
          <a:xfrm>
            <a:off x="4427590" y="188913"/>
            <a:ext cx="4319587" cy="431800"/>
          </a:xfrm>
        </p:spPr>
        <p:txBody>
          <a:bodyPr/>
          <a:lstStyle/>
          <a:p>
            <a:pPr algn="ctr"/>
            <a:r>
              <a:rPr lang="sv-SE" altLang="sv-SE" sz="2800" b="1">
                <a:latin typeface="Arial" charset="0"/>
                <a:cs typeface="Arial" charset="0"/>
              </a:rPr>
              <a:t>Väder och vattenföring</a:t>
            </a:r>
          </a:p>
        </p:txBody>
      </p:sp>
      <p:sp>
        <p:nvSpPr>
          <p:cNvPr id="85013" name="Text Box 4"/>
          <p:cNvSpPr txBox="1">
            <a:spLocks noChangeArrowheads="1"/>
          </p:cNvSpPr>
          <p:nvPr/>
        </p:nvSpPr>
        <p:spPr bwMode="auto">
          <a:xfrm>
            <a:off x="3131843" y="6410385"/>
            <a:ext cx="33843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>
                <a:solidFill>
                  <a:schemeClr val="bg1"/>
                </a:solidFill>
              </a:rPr>
              <a:t>Foto: </a:t>
            </a:r>
            <a:r>
              <a:rPr lang="sv-SE" altLang="sv-SE" sz="2000" b="1" dirty="0" err="1">
                <a:solidFill>
                  <a:schemeClr val="bg1"/>
                </a:solidFill>
              </a:rPr>
              <a:t>www</a:t>
            </a:r>
            <a:r>
              <a:rPr lang="sv-SE" altLang="sv-SE" sz="2000" b="1" dirty="0">
                <a:solidFill>
                  <a:schemeClr val="bg1"/>
                </a:solidFill>
              </a:rPr>
              <a:t>. fotoakuten.se</a:t>
            </a:r>
          </a:p>
        </p:txBody>
      </p:sp>
      <p:pic>
        <p:nvPicPr>
          <p:cNvPr id="2" name="Bildobjekt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" y="1"/>
            <a:ext cx="10283784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508104" y="6273740"/>
            <a:ext cx="34559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/>
              <a:t>Foto: </a:t>
            </a:r>
            <a:r>
              <a:rPr lang="sv-SE" altLang="sv-SE" sz="2000" b="1" dirty="0" err="1"/>
              <a:t>www</a:t>
            </a:r>
            <a:r>
              <a:rPr lang="sv-SE" altLang="sv-SE" sz="2000" b="1" dirty="0"/>
              <a:t>. fotoakuten.se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33920" y="112474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</a:rPr>
              <a:t>VÄDERFÖRHÅLLANDEN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7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25F1FF73-2470-4426-A05C-80852C4B1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049" y="1988840"/>
            <a:ext cx="4177951" cy="4365724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E2E48D98-76CF-49DA-A35B-AD9FEF267D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498" y="1988840"/>
            <a:ext cx="4211482" cy="434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6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284754" y="1088821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Arial" panose="020B0604020202020204" pitchFamily="34" charset="0"/>
              </a:rPr>
              <a:t>VÄDERFÖRHÅLLANDEN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8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C1D7E545-2ACD-403A-A658-374944287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05" y="1887092"/>
            <a:ext cx="4265131" cy="4204775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FFB50432-74D7-4835-A79E-E2243FCD7F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5057" y="1948981"/>
            <a:ext cx="4164538" cy="41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3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6443663" y="6308725"/>
            <a:ext cx="23764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1400" b="1"/>
              <a:t>Foto: www. fotoakuten.se</a:t>
            </a:r>
          </a:p>
        </p:txBody>
      </p:sp>
      <p:sp>
        <p:nvSpPr>
          <p:cNvPr id="144389" name="Title 5"/>
          <p:cNvSpPr>
            <a:spLocks/>
          </p:cNvSpPr>
          <p:nvPr/>
        </p:nvSpPr>
        <p:spPr bwMode="auto">
          <a:xfrm>
            <a:off x="4356100" y="260350"/>
            <a:ext cx="43195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/>
              <a:t>Väder och vattenföring</a:t>
            </a:r>
          </a:p>
        </p:txBody>
      </p:sp>
      <p:pic>
        <p:nvPicPr>
          <p:cNvPr id="144390" name="Picture 6" descr="vattenfors(w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91" name="Text Box 4"/>
          <p:cNvSpPr txBox="1">
            <a:spLocks noChangeArrowheads="1"/>
          </p:cNvSpPr>
          <p:nvPr/>
        </p:nvSpPr>
        <p:spPr bwMode="auto">
          <a:xfrm>
            <a:off x="5508104" y="6273740"/>
            <a:ext cx="34559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/>
              <a:t>Foto: </a:t>
            </a:r>
            <a:r>
              <a:rPr lang="sv-SE" altLang="sv-SE" sz="2000" b="1" dirty="0" err="1"/>
              <a:t>www</a:t>
            </a:r>
            <a:r>
              <a:rPr lang="sv-SE" altLang="sv-SE" sz="2000" b="1" dirty="0"/>
              <a:t>. fotoakuten.se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23534" y="908721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8000"/>
                </a:solidFill>
                <a:latin typeface="Arial" panose="020B0604020202020204" pitchFamily="34" charset="0"/>
              </a:rPr>
              <a:t>VATTENFÖRING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10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22D58183-B410-43EF-9B92-F82CD8D30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643691"/>
            <a:ext cx="4616291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14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23534" y="908721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8000"/>
                </a:solidFill>
                <a:latin typeface="Arial" panose="020B0604020202020204" pitchFamily="34" charset="0"/>
              </a:rPr>
              <a:t>VATTENFÖRING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11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75D5B595-0211-4768-B49A-3C2D9A7A8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7" y="1750381"/>
            <a:ext cx="4238307" cy="4359017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BFE5E8F8-F5C7-4E0D-BD56-5E8F24022E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1753733"/>
            <a:ext cx="4231600" cy="435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2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467546" y="908721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8000"/>
                </a:solidFill>
                <a:latin typeface="Arial" panose="020B0604020202020204" pitchFamily="34" charset="0"/>
              </a:rPr>
              <a:t>VATTENFÖRING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12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F317CA35-C390-423D-8A5B-96B0103CD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0" y="1716615"/>
            <a:ext cx="8718036" cy="435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94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/>
          </p:cNvSpPr>
          <p:nvPr/>
        </p:nvSpPr>
        <p:spPr bwMode="auto">
          <a:xfrm>
            <a:off x="3635375" y="188913"/>
            <a:ext cx="56515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sv-SE" altLang="sv-SE" sz="2800" b="1"/>
              <a:t>Transport och arealförlust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05" y="0"/>
            <a:ext cx="112556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69628" y="188913"/>
            <a:ext cx="17234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b="1" dirty="0">
                <a:solidFill>
                  <a:schemeClr val="bg1"/>
                </a:solidFill>
              </a:rPr>
              <a:t>stocksnap.io</a:t>
            </a:r>
          </a:p>
        </p:txBody>
      </p:sp>
    </p:spTree>
    <p:extLst>
      <p:ext uri="{BB962C8B-B14F-4D97-AF65-F5344CB8AC3E}">
        <p14:creationId xmlns:p14="http://schemas.microsoft.com/office/powerpoint/2010/main" val="4211211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95536" y="112478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99FF"/>
                </a:solidFill>
                <a:latin typeface="Arial" panose="020B0604020202020204" pitchFamily="34" charset="0"/>
              </a:rPr>
              <a:t>ÄMNESTRANSPORT OCH AREALFÖRLUST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14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BF1A2BEC-34E6-4ECD-9F71-5D49C978E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260" y="1772816"/>
            <a:ext cx="8040712" cy="418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1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95536" y="112478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99FF"/>
                </a:solidFill>
                <a:latin typeface="Arial" panose="020B0604020202020204" pitchFamily="34" charset="0"/>
              </a:rPr>
              <a:t>ÄMNESTRANSPORT OCH AREALFÖRLUST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15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8213A168-CB41-4FE8-A7F7-FD75AD8F2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83" y="1844824"/>
            <a:ext cx="8047417" cy="41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91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95536" y="112478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99FF"/>
                </a:solidFill>
                <a:latin typeface="Arial" panose="020B0604020202020204" pitchFamily="34" charset="0"/>
              </a:rPr>
              <a:t>ÄMNESTRANSPORT OCH AREALFÖRLUST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16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803D6990-4F93-49D3-A674-7D14CA834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907" y="1921945"/>
            <a:ext cx="8047417" cy="418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544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89042" y="1052776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99FF"/>
                </a:solidFill>
                <a:latin typeface="Arial" panose="020B0604020202020204" pitchFamily="34" charset="0"/>
              </a:rPr>
              <a:t>ÄMNESTRANSPORT OCH AREALFÖRLUST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17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0215" y="5825300"/>
            <a:ext cx="835292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v-SE" altLang="sv-SE" sz="2000" dirty="0">
                <a:solidFill>
                  <a:schemeClr val="tx2"/>
                </a:solidFill>
              </a:rPr>
              <a:t>Mycket låga eller låga fosforförluster, ingen eller obetydlig avvikelse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A6814C4D-FFD6-43C2-B0CB-2ADFB35F0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350" y="1717616"/>
            <a:ext cx="7297544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938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95536" y="112478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0099FF"/>
                </a:solidFill>
                <a:latin typeface="Arial" panose="020B0604020202020204" pitchFamily="34" charset="0"/>
              </a:rPr>
              <a:t>ÄMNESTRANSPORT OCH AREALFÖRLUST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18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0220" y="5825300"/>
            <a:ext cx="791624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v-SE" altLang="sv-SE" sz="2000" dirty="0">
                <a:solidFill>
                  <a:schemeClr val="tx2"/>
                </a:solidFill>
              </a:rPr>
              <a:t>Låga kväveförluster, ingen eller obetydlig avvikelse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F832ED0D-680D-4D20-AFBA-8F1ECB97F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844" y="1782272"/>
            <a:ext cx="7297544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83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Title 5"/>
          <p:cNvSpPr>
            <a:spLocks/>
          </p:cNvSpPr>
          <p:nvPr/>
        </p:nvSpPr>
        <p:spPr bwMode="auto">
          <a:xfrm>
            <a:off x="5148263" y="115888"/>
            <a:ext cx="36718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algn="r"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sv-SE" altLang="sv-SE" sz="2800" b="1"/>
              <a:t>Bedömningsgrunder</a:t>
            </a:r>
          </a:p>
        </p:txBody>
      </p:sp>
      <p:pic>
        <p:nvPicPr>
          <p:cNvPr id="137221" name="Picture 5" descr="handbok 2007_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"/>
            <a:ext cx="5326062" cy="74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218" name="Rectangle 145"/>
          <p:cNvSpPr>
            <a:spLocks noChangeArrowheads="1"/>
          </p:cNvSpPr>
          <p:nvPr/>
        </p:nvSpPr>
        <p:spPr bwMode="auto">
          <a:xfrm>
            <a:off x="1643063" y="199548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sv-SE" altLang="sv-SE" sz="2800" b="1"/>
          </a:p>
        </p:txBody>
      </p:sp>
      <p:pic>
        <p:nvPicPr>
          <p:cNvPr id="137219" name="Picture 148" descr="4913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0" y="-11111"/>
            <a:ext cx="4829176" cy="6869113"/>
          </a:xfrm>
          <a:noFill/>
        </p:spPr>
      </p:pic>
      <p:sp>
        <p:nvSpPr>
          <p:cNvPr id="6" name="textruta 5"/>
          <p:cNvSpPr txBox="1"/>
          <p:nvPr/>
        </p:nvSpPr>
        <p:spPr>
          <a:xfrm>
            <a:off x="5795814" y="3212979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Numera HVMFS 2019:25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95536" y="1124784"/>
            <a:ext cx="8476160" cy="430887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Arial" panose="020B0604020202020204" pitchFamily="34" charset="0"/>
              </a:rPr>
              <a:t>BEDÖMNINGSGRUNDER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20</a:t>
            </a:fld>
            <a:endParaRPr lang="en-GB" dirty="0">
              <a:solidFill>
                <a:srgbClr val="A3ABB1"/>
              </a:solidFill>
            </a:endParaRPr>
          </a:p>
        </p:txBody>
      </p:sp>
      <p:grpSp>
        <p:nvGrpSpPr>
          <p:cNvPr id="8" name="Grupp 7"/>
          <p:cNvGrpSpPr/>
          <p:nvPr/>
        </p:nvGrpSpPr>
        <p:grpSpPr>
          <a:xfrm>
            <a:off x="498351" y="2184498"/>
            <a:ext cx="3816350" cy="3449593"/>
            <a:chOff x="539750" y="1773282"/>
            <a:chExt cx="3816350" cy="3449593"/>
          </a:xfrm>
        </p:grpSpPr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622300" y="1773282"/>
              <a:ext cx="3492500" cy="1006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sv-SE" altLang="sv-SE" sz="2000" b="1" dirty="0"/>
                <a:t>Naturvårdsverkets ”gamla” bedömningsgrunder (1999, Rapport 4913)</a:t>
              </a:r>
            </a:p>
          </p:txBody>
        </p:sp>
        <p:grpSp>
          <p:nvGrpSpPr>
            <p:cNvPr id="11" name="Group 23"/>
            <p:cNvGrpSpPr>
              <a:grpSpLocks/>
            </p:cNvGrpSpPr>
            <p:nvPr/>
          </p:nvGrpSpPr>
          <p:grpSpPr bwMode="auto">
            <a:xfrm>
              <a:off x="539750" y="3357563"/>
              <a:ext cx="3816350" cy="1865312"/>
              <a:chOff x="340" y="2097"/>
              <a:chExt cx="2404" cy="1175"/>
            </a:xfrm>
          </p:grpSpPr>
          <p:sp>
            <p:nvSpPr>
              <p:cNvPr id="12" name="Text Box 6"/>
              <p:cNvSpPr txBox="1">
                <a:spLocks noChangeArrowheads="1"/>
              </p:cNvSpPr>
              <p:nvPr/>
            </p:nvSpPr>
            <p:spPr bwMode="auto">
              <a:xfrm>
                <a:off x="340" y="2097"/>
                <a:ext cx="2404" cy="250"/>
              </a:xfrm>
              <a:prstGeom prst="rect">
                <a:avLst/>
              </a:prstGeom>
              <a:solidFill>
                <a:srgbClr val="00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 dirty="0"/>
                  <a:t>Klass 1 (t.ex. låg halt)</a:t>
                </a:r>
              </a:p>
            </p:txBody>
          </p:sp>
          <p:sp>
            <p:nvSpPr>
              <p:cNvPr id="13" name="Text Box 7"/>
              <p:cNvSpPr txBox="1">
                <a:spLocks noChangeArrowheads="1"/>
              </p:cNvSpPr>
              <p:nvPr/>
            </p:nvSpPr>
            <p:spPr bwMode="auto">
              <a:xfrm>
                <a:off x="348" y="2341"/>
                <a:ext cx="2396" cy="250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 dirty="0"/>
                  <a:t>Klass 2 (t.ex. måttligt hög halt)</a:t>
                </a:r>
              </a:p>
            </p:txBody>
          </p:sp>
          <p:sp>
            <p:nvSpPr>
              <p:cNvPr id="14" name="Text Box 8"/>
              <p:cNvSpPr txBox="1">
                <a:spLocks noChangeArrowheads="1"/>
              </p:cNvSpPr>
              <p:nvPr/>
            </p:nvSpPr>
            <p:spPr bwMode="auto">
              <a:xfrm>
                <a:off x="340" y="2568"/>
                <a:ext cx="2404" cy="25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Klass 3 (t.ex. hög halt)</a:t>
                </a:r>
              </a:p>
            </p:txBody>
          </p:sp>
          <p:sp>
            <p:nvSpPr>
              <p:cNvPr id="15" name="Text Box 9"/>
              <p:cNvSpPr txBox="1">
                <a:spLocks noChangeArrowheads="1"/>
              </p:cNvSpPr>
              <p:nvPr/>
            </p:nvSpPr>
            <p:spPr bwMode="auto">
              <a:xfrm>
                <a:off x="340" y="2795"/>
                <a:ext cx="2404" cy="250"/>
              </a:xfrm>
              <a:prstGeom prst="rect">
                <a:avLst/>
              </a:prstGeom>
              <a:solidFill>
                <a:srgbClr val="FF99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Klass 4 (t.ex. mycket hög halt)</a:t>
                </a:r>
              </a:p>
            </p:txBody>
          </p:sp>
          <p:sp>
            <p:nvSpPr>
              <p:cNvPr id="16" name="Text Box 10"/>
              <p:cNvSpPr txBox="1">
                <a:spLocks noChangeArrowheads="1"/>
              </p:cNvSpPr>
              <p:nvPr/>
            </p:nvSpPr>
            <p:spPr bwMode="auto">
              <a:xfrm>
                <a:off x="340" y="3022"/>
                <a:ext cx="2404" cy="25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>
                    <a:solidFill>
                      <a:schemeClr val="bg1"/>
                    </a:solidFill>
                  </a:rPr>
                  <a:t>Klass 5 (t.ex. extremt hög halt)</a:t>
                </a:r>
              </a:p>
            </p:txBody>
          </p:sp>
        </p:grpSp>
      </p:grpSp>
      <p:grpSp>
        <p:nvGrpSpPr>
          <p:cNvPr id="17" name="Grupp 16"/>
          <p:cNvGrpSpPr/>
          <p:nvPr/>
        </p:nvGrpSpPr>
        <p:grpSpPr>
          <a:xfrm>
            <a:off x="5084763" y="2205884"/>
            <a:ext cx="3492500" cy="3421069"/>
            <a:chOff x="5084763" y="1773280"/>
            <a:chExt cx="3492500" cy="3421069"/>
          </a:xfrm>
        </p:grpSpPr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5084763" y="1773280"/>
              <a:ext cx="3492500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sv-SE" altLang="sv-SE" sz="2000" b="1" dirty="0"/>
                <a:t>Naturvårdsverkets ”nya” bedömningsgrunder (2007, bilaga A till handbok 2007:4, HVMFS 2019:25)</a:t>
              </a:r>
            </a:p>
          </p:txBody>
        </p:sp>
        <p:grpSp>
          <p:nvGrpSpPr>
            <p:cNvPr id="19" name="Group 24"/>
            <p:cNvGrpSpPr>
              <a:grpSpLocks/>
            </p:cNvGrpSpPr>
            <p:nvPr/>
          </p:nvGrpSpPr>
          <p:grpSpPr bwMode="auto">
            <a:xfrm>
              <a:off x="5219700" y="3357612"/>
              <a:ext cx="3240088" cy="1836737"/>
              <a:chOff x="3288" y="2069"/>
              <a:chExt cx="2041" cy="1157"/>
            </a:xfrm>
          </p:grpSpPr>
          <p:sp>
            <p:nvSpPr>
              <p:cNvPr id="20" name="Text Box 14"/>
              <p:cNvSpPr txBox="1">
                <a:spLocks noChangeArrowheads="1"/>
              </p:cNvSpPr>
              <p:nvPr/>
            </p:nvSpPr>
            <p:spPr bwMode="auto">
              <a:xfrm>
                <a:off x="3288" y="2069"/>
                <a:ext cx="2041" cy="250"/>
              </a:xfrm>
              <a:prstGeom prst="rect">
                <a:avLst/>
              </a:prstGeom>
              <a:solidFill>
                <a:srgbClr val="00CC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Hög status</a:t>
                </a:r>
              </a:p>
            </p:txBody>
          </p:sp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3288" y="2296"/>
                <a:ext cx="2041" cy="250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God status</a:t>
                </a:r>
              </a:p>
            </p:txBody>
          </p:sp>
          <p:sp>
            <p:nvSpPr>
              <p:cNvPr id="22" name="Text Box 16"/>
              <p:cNvSpPr txBox="1">
                <a:spLocks noChangeArrowheads="1"/>
              </p:cNvSpPr>
              <p:nvPr/>
            </p:nvSpPr>
            <p:spPr bwMode="auto">
              <a:xfrm>
                <a:off x="3288" y="2523"/>
                <a:ext cx="2041" cy="25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Måttlig status</a:t>
                </a:r>
              </a:p>
            </p:txBody>
          </p:sp>
          <p:sp>
            <p:nvSpPr>
              <p:cNvPr id="23" name="Text Box 17"/>
              <p:cNvSpPr txBox="1">
                <a:spLocks noChangeArrowheads="1"/>
              </p:cNvSpPr>
              <p:nvPr/>
            </p:nvSpPr>
            <p:spPr bwMode="auto">
              <a:xfrm>
                <a:off x="3288" y="2750"/>
                <a:ext cx="2041" cy="250"/>
              </a:xfrm>
              <a:prstGeom prst="rect">
                <a:avLst/>
              </a:prstGeom>
              <a:solidFill>
                <a:srgbClr val="FF99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/>
                  <a:t>Otillfredsställande status</a:t>
                </a:r>
              </a:p>
            </p:txBody>
          </p:sp>
          <p:sp>
            <p:nvSpPr>
              <p:cNvPr id="24" name="Text Box 18"/>
              <p:cNvSpPr txBox="1">
                <a:spLocks noChangeArrowheads="1"/>
              </p:cNvSpPr>
              <p:nvPr/>
            </p:nvSpPr>
            <p:spPr bwMode="auto">
              <a:xfrm>
                <a:off x="3288" y="2976"/>
                <a:ext cx="2041" cy="25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190500" indent="-1905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Char char="•"/>
                </a:pPr>
                <a:r>
                  <a:rPr lang="sv-SE" altLang="sv-SE" sz="2000">
                    <a:solidFill>
                      <a:schemeClr val="bg1"/>
                    </a:solidFill>
                  </a:rPr>
                  <a:t>Dålig status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46883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45"/>
          <p:cNvSpPr>
            <a:spLocks noChangeArrowheads="1"/>
          </p:cNvSpPr>
          <p:nvPr/>
        </p:nvSpPr>
        <p:spPr bwMode="auto">
          <a:xfrm>
            <a:off x="1643063" y="199548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•"/>
              <a:defRPr sz="2400">
                <a:solidFill>
                  <a:srgbClr val="40404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8000"/>
              </a:buClr>
              <a:buSzPct val="120000"/>
              <a:buFont typeface="Arial" charset="0"/>
              <a:buChar char="-"/>
              <a:defRPr sz="2000">
                <a:solidFill>
                  <a:srgbClr val="40404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008000"/>
              </a:buClr>
              <a:buFont typeface="Arial" charset="0"/>
              <a:buChar char="•"/>
              <a:defRPr sz="1600">
                <a:solidFill>
                  <a:srgbClr val="40404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rgbClr val="404040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sv-SE" altLang="sv-SE" sz="2800" b="1">
              <a:solidFill>
                <a:schemeClr val="tx1"/>
              </a:solidFill>
            </a:endParaRPr>
          </a:p>
        </p:txBody>
      </p:sp>
      <p:sp>
        <p:nvSpPr>
          <p:cNvPr id="8" name="Text Placeholder 9"/>
          <p:cNvSpPr txBox="1">
            <a:spLocks/>
          </p:cNvSpPr>
          <p:nvPr/>
        </p:nvSpPr>
        <p:spPr>
          <a:xfrm>
            <a:off x="321429" y="980729"/>
            <a:ext cx="8476160" cy="430887"/>
          </a:xfrm>
          <a:prstGeom prst="rect">
            <a:avLst/>
          </a:prstGeom>
        </p:spPr>
        <p:txBody>
          <a:bodyPr/>
          <a:lstStyle>
            <a:lvl1pPr marL="342879" indent="-342879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●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05" indent="-28573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●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2931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●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05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●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277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●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450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24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794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970" indent="-228586" algn="l" defTabSz="91434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dirty="0">
                <a:solidFill>
                  <a:srgbClr val="0000FF"/>
                </a:solidFill>
              </a:rPr>
              <a:t>VATTENKEMI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359" y="-15559"/>
            <a:ext cx="4896520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8838" y="4716"/>
            <a:ext cx="4958346" cy="69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09646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Title 5"/>
          <p:cNvSpPr>
            <a:spLocks noGrp="1"/>
          </p:cNvSpPr>
          <p:nvPr>
            <p:ph type="title" idx="4294967295"/>
          </p:nvPr>
        </p:nvSpPr>
        <p:spPr>
          <a:xfrm>
            <a:off x="3563938" y="115888"/>
            <a:ext cx="5256212" cy="539750"/>
          </a:xfrm>
        </p:spPr>
        <p:txBody>
          <a:bodyPr/>
          <a:lstStyle/>
          <a:p>
            <a:pPr algn="ctr"/>
            <a:r>
              <a:rPr lang="sv-SE" altLang="sv-SE" sz="2800" b="1">
                <a:latin typeface="Arial" charset="0"/>
                <a:cs typeface="Arial" charset="0"/>
              </a:rPr>
              <a:t>Vattenkemi - näringstillstånd</a:t>
            </a:r>
          </a:p>
        </p:txBody>
      </p:sp>
      <p:pic>
        <p:nvPicPr>
          <p:cNvPr id="135173" name="Picture 5" descr="vattenvy(w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174" name="Text Box 5"/>
          <p:cNvSpPr txBox="1">
            <a:spLocks noChangeArrowheads="1"/>
          </p:cNvSpPr>
          <p:nvPr/>
        </p:nvSpPr>
        <p:spPr bwMode="auto">
          <a:xfrm>
            <a:off x="185886" y="6362700"/>
            <a:ext cx="35220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>
                <a:solidFill>
                  <a:schemeClr val="bg1"/>
                </a:solidFill>
              </a:rPr>
              <a:t>Foto: www.fotoakuten.se</a:t>
            </a:r>
          </a:p>
        </p:txBody>
      </p:sp>
      <p:sp>
        <p:nvSpPr>
          <p:cNvPr id="5" name="Text Placeholder 9"/>
          <p:cNvSpPr txBox="1">
            <a:spLocks/>
          </p:cNvSpPr>
          <p:nvPr/>
        </p:nvSpPr>
        <p:spPr>
          <a:xfrm>
            <a:off x="395536" y="1052736"/>
            <a:ext cx="2952327" cy="504056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SzPct val="120000"/>
              <a:buFont typeface="Arial" charset="0"/>
              <a:buChar char="•"/>
              <a:defRPr sz="2400" kern="1200">
                <a:solidFill>
                  <a:srgbClr val="404040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SzPct val="120000"/>
              <a:buFont typeface="Arial" charset="0"/>
              <a:buChar char="-"/>
              <a:defRPr sz="2000" kern="1200">
                <a:solidFill>
                  <a:srgbClr val="404040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8000"/>
              </a:buClr>
              <a:buFont typeface="Arial" charset="0"/>
              <a:buChar char="•"/>
              <a:defRPr sz="1600" kern="1200">
                <a:solidFill>
                  <a:srgbClr val="404040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400" kern="1200">
                <a:solidFill>
                  <a:srgbClr val="404040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rgbClr val="404040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dirty="0" err="1">
                <a:solidFill>
                  <a:schemeClr val="bg1"/>
                </a:solidFill>
              </a:rPr>
              <a:t>Näringsämnen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23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6" name="Bildobjekt 5" descr="En bild som visar text, karta&#10;&#10;Automatiskt genererad beskrivning">
            <a:extLst>
              <a:ext uri="{FF2B5EF4-FFF2-40B4-BE49-F238E27FC236}">
                <a16:creationId xmlns:a16="http://schemas.microsoft.com/office/drawing/2014/main" id="{C43CB38F-3111-4B97-9118-2DA918A172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-8558"/>
            <a:ext cx="4569236" cy="6858000"/>
          </a:xfrm>
          <a:prstGeom prst="rect">
            <a:avLst/>
          </a:prstGeom>
        </p:spPr>
      </p:pic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80057" y="836697"/>
            <a:ext cx="493635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rgbClr val="0000FF"/>
                </a:solidFill>
              </a:rPr>
              <a:t>Generellt hög näringsstatus (2017-2019), men god i </a:t>
            </a:r>
            <a:r>
              <a:rPr lang="sv-SE" altLang="sv-SE" dirty="0" err="1">
                <a:solidFill>
                  <a:srgbClr val="0000FF"/>
                </a:solidFill>
              </a:rPr>
              <a:t>Baggstabäcken</a:t>
            </a:r>
            <a:r>
              <a:rPr lang="sv-SE" altLang="sv-SE" dirty="0">
                <a:solidFill>
                  <a:srgbClr val="0000FF"/>
                </a:solidFill>
              </a:rPr>
              <a:t> (222a, 221) och otillfredsställande i Sundstatjärnet (Ka1).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275601" y="1748519"/>
            <a:ext cx="538548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rgbClr val="009900"/>
                </a:solidFill>
              </a:rPr>
              <a:t>Växtplankton indikerade hög näringsstatus i Visten (Fo1S), god i </a:t>
            </a:r>
            <a:r>
              <a:rPr lang="sv-SE" altLang="sv-SE" dirty="0" err="1">
                <a:solidFill>
                  <a:srgbClr val="009900"/>
                </a:solidFill>
              </a:rPr>
              <a:t>Framsjön</a:t>
            </a:r>
            <a:r>
              <a:rPr lang="sv-SE" altLang="sv-SE" dirty="0">
                <a:solidFill>
                  <a:srgbClr val="009900"/>
                </a:solidFill>
              </a:rPr>
              <a:t> (Ha32V) och Värmullen (Ha64N) samt dålig i Sundstatjärnet (expertbedömning 2019).</a:t>
            </a:r>
          </a:p>
        </p:txBody>
      </p:sp>
      <p:sp>
        <p:nvSpPr>
          <p:cNvPr id="28" name="Text Box 24"/>
          <p:cNvSpPr txBox="1">
            <a:spLocks noChangeArrowheads="1"/>
          </p:cNvSpPr>
          <p:nvPr/>
        </p:nvSpPr>
        <p:spPr bwMode="auto">
          <a:xfrm>
            <a:off x="275601" y="2914786"/>
            <a:ext cx="527589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rgbClr val="FF9900"/>
                </a:solidFill>
              </a:rPr>
              <a:t>Bottenfaunan i </a:t>
            </a:r>
            <a:r>
              <a:rPr lang="sv-SE" altLang="sv-SE" dirty="0" err="1">
                <a:solidFill>
                  <a:srgbClr val="FF9900"/>
                </a:solidFill>
              </a:rPr>
              <a:t>Baggstabäcken</a:t>
            </a:r>
            <a:r>
              <a:rPr lang="sv-SE" altLang="sv-SE" dirty="0">
                <a:solidFill>
                  <a:srgbClr val="FF9900"/>
                </a:solidFill>
              </a:rPr>
              <a:t> påvisade hög näringsstatus uppströms Munkfors industri-område (2017-2019 + 2019), men kunde inte bedömas nedströms. I </a:t>
            </a:r>
            <a:r>
              <a:rPr lang="sv-SE" altLang="sv-SE" dirty="0" err="1">
                <a:solidFill>
                  <a:srgbClr val="FF9900"/>
                </a:solidFill>
              </a:rPr>
              <a:t>Färjestadsbäcken</a:t>
            </a:r>
            <a:r>
              <a:rPr lang="sv-SE" altLang="sv-SE" dirty="0">
                <a:solidFill>
                  <a:srgbClr val="FF9900"/>
                </a:solidFill>
              </a:rPr>
              <a:t> försämrades statusen från hög uppströms Djup-dalens avfallsanläggning till måttlig nedströms. </a:t>
            </a:r>
          </a:p>
        </p:txBody>
      </p:sp>
      <p:sp>
        <p:nvSpPr>
          <p:cNvPr id="29" name="Text Box 25"/>
          <p:cNvSpPr txBox="1">
            <a:spLocks noChangeArrowheads="1"/>
          </p:cNvSpPr>
          <p:nvPr/>
        </p:nvSpPr>
        <p:spPr bwMode="auto">
          <a:xfrm>
            <a:off x="275601" y="4759844"/>
            <a:ext cx="49408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rgbClr val="FF66CC"/>
                </a:solidFill>
              </a:rPr>
              <a:t>Kiselalger indikerade hög näringsstatus vid 6 av de 7 lokalerna. Sundstatjärnet erhöll dock måttlig status 2019 och god 2017-2019.</a:t>
            </a: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275601" y="5773906"/>
            <a:ext cx="481924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bg1">
                    <a:lumMod val="50000"/>
                  </a:schemeClr>
                </a:solidFill>
              </a:rPr>
              <a:t>Halterna av ammoniakkväve underskred gränsvärden i HVMFS 2019:25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691680" y="217683"/>
            <a:ext cx="4409012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Näringsstatus</a:t>
            </a:r>
            <a:endParaRPr lang="en-GB" sz="2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10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utoUpdateAnimBg="0"/>
      <p:bldP spid="27" grpId="0" autoUpdateAnimBg="0"/>
      <p:bldP spid="28" grpId="0" autoUpdateAnimBg="0"/>
      <p:bldP spid="29" grpId="0" autoUpdateAnimBg="0"/>
      <p:bldP spid="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24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9513" y="1196752"/>
            <a:ext cx="1656184" cy="430887"/>
          </a:xfrm>
        </p:spPr>
        <p:txBody>
          <a:bodyPr/>
          <a:lstStyle/>
          <a:p>
            <a:pPr algn="ctr"/>
            <a:r>
              <a:rPr lang="en-GB" sz="2800" dirty="0">
                <a:latin typeface="Arial" panose="020B0604020202020204" pitchFamily="34" charset="0"/>
              </a:rPr>
              <a:t>TOC</a:t>
            </a:r>
          </a:p>
        </p:txBody>
      </p:sp>
      <p:pic>
        <p:nvPicPr>
          <p:cNvPr id="8" name="Bildobjekt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1" b="13846"/>
          <a:stretch/>
        </p:blipFill>
        <p:spPr>
          <a:xfrm>
            <a:off x="0" y="0"/>
            <a:ext cx="4572000" cy="5826659"/>
          </a:xfrm>
          <a:prstGeom prst="rect">
            <a:avLst/>
          </a:prstGeom>
        </p:spPr>
      </p:pic>
      <p:pic>
        <p:nvPicPr>
          <p:cNvPr id="9" name="Bildobjekt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11"/>
          <a:stretch/>
        </p:blipFill>
        <p:spPr>
          <a:xfrm>
            <a:off x="4572000" y="1207034"/>
            <a:ext cx="4572000" cy="5650966"/>
          </a:xfrm>
          <a:prstGeom prst="rect">
            <a:avLst/>
          </a:prstGeom>
        </p:spPr>
      </p:pic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09578" y="5949280"/>
            <a:ext cx="3552843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Organiskt</a:t>
            </a:r>
            <a:r>
              <a:rPr lang="en-GB" sz="2800" dirty="0">
                <a:latin typeface="Arial" panose="020B0604020202020204" pitchFamily="34" charset="0"/>
              </a:rPr>
              <a:t> material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076056" y="620688"/>
            <a:ext cx="3795725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Syre</a:t>
            </a:r>
            <a:endParaRPr lang="en-GB" sz="2800" dirty="0">
              <a:latin typeface="Arial" panose="020B0604020202020204" pitchFamily="34" charset="0"/>
            </a:endParaRPr>
          </a:p>
        </p:txBody>
      </p:sp>
      <p:sp>
        <p:nvSpPr>
          <p:cNvPr id="2" name="textruta 1"/>
          <p:cNvSpPr txBox="1"/>
          <p:nvPr/>
        </p:nvSpPr>
        <p:spPr>
          <a:xfrm>
            <a:off x="0" y="6453336"/>
            <a:ext cx="457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334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25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9512" y="1196752"/>
            <a:ext cx="4896543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Organiskt</a:t>
            </a:r>
            <a:r>
              <a:rPr lang="en-GB" sz="2800" dirty="0">
                <a:latin typeface="Arial" panose="020B0604020202020204" pitchFamily="34" charset="0"/>
              </a:rPr>
              <a:t> material</a:t>
            </a:r>
          </a:p>
        </p:txBody>
      </p:sp>
      <p:pic>
        <p:nvPicPr>
          <p:cNvPr id="4" name="Bildobjekt 3" descr="En bild som visar text, karta&#10;&#10;Automatiskt genererad beskrivning">
            <a:extLst>
              <a:ext uri="{FF2B5EF4-FFF2-40B4-BE49-F238E27FC236}">
                <a16:creationId xmlns:a16="http://schemas.microsoft.com/office/drawing/2014/main" id="{7807AAFE-CF3A-4A36-A68C-EA89FBF0D8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261" y="-8558"/>
            <a:ext cx="4569236" cy="6858000"/>
          </a:xfrm>
          <a:prstGeom prst="rect">
            <a:avLst/>
          </a:prstGeom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99315" y="4311999"/>
            <a:ext cx="49363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Mycket hög halt i </a:t>
            </a:r>
            <a:r>
              <a:rPr lang="sv-SE" altLang="sv-SE" dirty="0" err="1">
                <a:solidFill>
                  <a:schemeClr val="tx2"/>
                </a:solidFill>
              </a:rPr>
              <a:t>Baggstabäcken</a:t>
            </a:r>
            <a:r>
              <a:rPr lang="sv-SE" altLang="sv-SE" dirty="0">
                <a:solidFill>
                  <a:schemeClr val="tx2"/>
                </a:solidFill>
              </a:rPr>
              <a:t> uppströms Munkfors industriområde (222a)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99315" y="2420888"/>
            <a:ext cx="49363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Generellt låga eller måttligt höga TOC-halter (medelvärden 2019)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B392C775-F6A6-49EC-9AEF-AEA510519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38" y="3356212"/>
            <a:ext cx="52294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Höga halter i </a:t>
            </a:r>
            <a:r>
              <a:rPr lang="sv-SE" altLang="sv-SE" dirty="0" err="1">
                <a:solidFill>
                  <a:schemeClr val="tx2"/>
                </a:solidFill>
              </a:rPr>
              <a:t>Halgån</a:t>
            </a:r>
            <a:r>
              <a:rPr lang="sv-SE" altLang="sv-SE" dirty="0">
                <a:solidFill>
                  <a:schemeClr val="tx2"/>
                </a:solidFill>
              </a:rPr>
              <a:t> (205) och </a:t>
            </a:r>
            <a:r>
              <a:rPr lang="sv-SE" altLang="sv-SE" dirty="0" err="1">
                <a:solidFill>
                  <a:schemeClr val="tx2"/>
                </a:solidFill>
              </a:rPr>
              <a:t>Baggstabäcken</a:t>
            </a:r>
            <a:r>
              <a:rPr lang="sv-SE" altLang="sv-SE" dirty="0">
                <a:solidFill>
                  <a:schemeClr val="tx2"/>
                </a:solidFill>
              </a:rPr>
              <a:t> nedströms Munkfors industriområde (221)</a:t>
            </a:r>
          </a:p>
        </p:txBody>
      </p:sp>
    </p:spTree>
    <p:extLst>
      <p:ext uri="{BB962C8B-B14F-4D97-AF65-F5344CB8AC3E}">
        <p14:creationId xmlns:p14="http://schemas.microsoft.com/office/powerpoint/2010/main" val="158375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25" grpId="0" autoUpdateAnimBg="0"/>
      <p:bldP spid="9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26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9512" y="1196752"/>
            <a:ext cx="4896543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Syrgasstatus</a:t>
            </a:r>
            <a:endParaRPr lang="en-GB" sz="2800" dirty="0">
              <a:latin typeface="Arial" panose="020B0604020202020204" pitchFamily="34" charset="0"/>
            </a:endParaRPr>
          </a:p>
        </p:txBody>
      </p:sp>
      <p:pic>
        <p:nvPicPr>
          <p:cNvPr id="4" name="Bildobjekt 3" descr="En bild som visar text, karta&#10;&#10;Automatiskt genererad beskrivning">
            <a:extLst>
              <a:ext uri="{FF2B5EF4-FFF2-40B4-BE49-F238E27FC236}">
                <a16:creationId xmlns:a16="http://schemas.microsoft.com/office/drawing/2014/main" id="{A1DBFC6E-E683-4D14-A97B-3FB67951D9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717" y="-8558"/>
            <a:ext cx="4569236" cy="6858000"/>
          </a:xfrm>
          <a:prstGeom prst="rect">
            <a:avLst/>
          </a:prstGeom>
        </p:spPr>
      </p:pic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332083" y="3645371"/>
            <a:ext cx="49363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Måttlig status i Kårebolssjön (To130) och </a:t>
            </a:r>
            <a:r>
              <a:rPr lang="sv-SE" altLang="sv-SE" dirty="0" err="1">
                <a:solidFill>
                  <a:schemeClr val="tx2"/>
                </a:solidFill>
              </a:rPr>
              <a:t>Framsjön</a:t>
            </a:r>
            <a:r>
              <a:rPr lang="sv-SE" altLang="sv-SE" dirty="0">
                <a:solidFill>
                  <a:schemeClr val="tx2"/>
                </a:solidFill>
              </a:rPr>
              <a:t>/</a:t>
            </a:r>
            <a:r>
              <a:rPr lang="sv-SE" altLang="sv-SE" dirty="0" err="1">
                <a:solidFill>
                  <a:schemeClr val="tx2"/>
                </a:solidFill>
              </a:rPr>
              <a:t>Knon</a:t>
            </a:r>
            <a:r>
              <a:rPr lang="sv-SE" altLang="sv-SE" dirty="0">
                <a:solidFill>
                  <a:schemeClr val="tx2"/>
                </a:solidFill>
              </a:rPr>
              <a:t> (Ha32V)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13578" y="2269324"/>
            <a:ext cx="49733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Hög status i Stor-Ullen (Ha85, årslägsta värden i bottenvatten 2019)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351668" y="4484241"/>
            <a:ext cx="49363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Dålig status i Värmullen (Ha64N)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332082" y="3067253"/>
            <a:ext cx="58240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chemeClr val="tx2"/>
                </a:solidFill>
              </a:rPr>
              <a:t>God status i Visten (Fo1S) och Sundstatjärnet (Ka1)</a:t>
            </a:r>
          </a:p>
        </p:txBody>
      </p:sp>
      <p:sp>
        <p:nvSpPr>
          <p:cNvPr id="14" name="Text Box 10">
            <a:extLst>
              <a:ext uri="{FF2B5EF4-FFF2-40B4-BE49-F238E27FC236}">
                <a16:creationId xmlns:a16="http://schemas.microsoft.com/office/drawing/2014/main" id="{E792326E-7ED7-4F4B-B888-265961935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668" y="5046112"/>
            <a:ext cx="493635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dirty="0">
                <a:solidFill>
                  <a:srgbClr val="FF9900"/>
                </a:solidFill>
              </a:rPr>
              <a:t>Bottenfaunan indikerade syrerikt tillstånd i Visten, måttligt syrerikt tillstånd i Kårebolssjön och syrefattigt i Värmullen.</a:t>
            </a:r>
          </a:p>
        </p:txBody>
      </p:sp>
    </p:spTree>
    <p:extLst>
      <p:ext uri="{BB962C8B-B14F-4D97-AF65-F5344CB8AC3E}">
        <p14:creationId xmlns:p14="http://schemas.microsoft.com/office/powerpoint/2010/main" val="11675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25" grpId="0" autoUpdateAnimBg="0"/>
      <p:bldP spid="12" grpId="0" autoUpdateAnimBg="0"/>
      <p:bldP spid="13" grpId="0" autoUpdateAnimBg="0"/>
      <p:bldP spid="1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27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2123728" y="1052736"/>
            <a:ext cx="4896543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Syretillstånd</a:t>
            </a:r>
            <a:endParaRPr lang="en-GB" sz="2800" dirty="0">
              <a:latin typeface="Arial" panose="020B0604020202020204" pitchFamily="34" charset="0"/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20082DAB-8F62-4366-A707-173F78798E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82" y="2304917"/>
            <a:ext cx="3769484" cy="3506113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10687D56-8516-4B20-A2F0-290CF2743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7390" y="2304916"/>
            <a:ext cx="3810636" cy="350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45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4" descr="NORRLAND 2011 0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304800"/>
            <a:ext cx="6211374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76" y="2958740"/>
            <a:ext cx="5400675" cy="4058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 txBox="1">
            <a:spLocks/>
          </p:cNvSpPr>
          <p:nvPr/>
        </p:nvSpPr>
        <p:spPr bwMode="auto">
          <a:xfrm>
            <a:off x="6475464" y="2244363"/>
            <a:ext cx="2382837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sv-SE" altLang="sv-SE" sz="2800" kern="0" dirty="0">
                <a:latin typeface="Arial" charset="0"/>
                <a:cs typeface="Arial" charset="0"/>
              </a:rPr>
              <a:t>Siktdjup</a:t>
            </a:r>
          </a:p>
        </p:txBody>
      </p:sp>
      <p:sp>
        <p:nvSpPr>
          <p:cNvPr id="3" name="Rektangel 2"/>
          <p:cNvSpPr/>
          <p:nvPr/>
        </p:nvSpPr>
        <p:spPr>
          <a:xfrm>
            <a:off x="6211377" y="764704"/>
            <a:ext cx="2753111" cy="57606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Title 5"/>
          <p:cNvSpPr txBox="1">
            <a:spLocks/>
          </p:cNvSpPr>
          <p:nvPr/>
        </p:nvSpPr>
        <p:spPr>
          <a:xfrm>
            <a:off x="828254" y="4509120"/>
            <a:ext cx="2382837" cy="539750"/>
          </a:xfrm>
          <a:prstGeom prst="rect">
            <a:avLst/>
          </a:prstGeom>
        </p:spPr>
        <p:txBody>
          <a:bodyPr/>
          <a:lstStyle>
            <a:lvl1pPr algn="ctr" defTabSz="914345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sv-SE" altLang="sv-SE" sz="2800" b="1" dirty="0">
                <a:solidFill>
                  <a:schemeClr val="tx2"/>
                </a:solidFill>
                <a:latin typeface="Arial" charset="0"/>
                <a:cs typeface="Arial" charset="0"/>
              </a:rPr>
              <a:t>Klorofyll</a:t>
            </a:r>
          </a:p>
        </p:txBody>
      </p:sp>
    </p:spTree>
    <p:extLst>
      <p:ext uri="{BB962C8B-B14F-4D97-AF65-F5344CB8AC3E}">
        <p14:creationId xmlns:p14="http://schemas.microsoft.com/office/powerpoint/2010/main" val="2354174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29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636940" y="1669253"/>
            <a:ext cx="450705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/>
              <a:t>• Klorofyllhalten (augusti 2019)</a:t>
            </a:r>
          </a:p>
          <a:p>
            <a:r>
              <a:rPr lang="sv-SE" altLang="sv-SE" sz="2000" dirty="0"/>
              <a:t>  bedömdes som mycket hög i</a:t>
            </a:r>
          </a:p>
          <a:p>
            <a:r>
              <a:rPr lang="sv-SE" altLang="sv-SE" sz="2000" dirty="0"/>
              <a:t>  Sundstatjärnet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36941" y="2731923"/>
            <a:ext cx="45070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/>
              <a:t>• Värmullen hade måttligt hög halt  </a:t>
            </a: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4636940" y="3239751"/>
            <a:ext cx="450705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/>
              <a:t>• </a:t>
            </a:r>
            <a:r>
              <a:rPr lang="sv-SE" altLang="sv-SE" sz="2000" dirty="0" err="1"/>
              <a:t>Framsjön</a:t>
            </a:r>
            <a:r>
              <a:rPr lang="sv-SE" altLang="sv-SE" sz="2000" dirty="0"/>
              <a:t> (</a:t>
            </a:r>
            <a:r>
              <a:rPr lang="sv-SE" altLang="sv-SE" sz="2000" dirty="0" err="1"/>
              <a:t>Knon</a:t>
            </a:r>
            <a:r>
              <a:rPr lang="sv-SE" altLang="sv-SE" sz="2000" dirty="0"/>
              <a:t>), Kårebolssjön och</a:t>
            </a:r>
          </a:p>
          <a:p>
            <a:r>
              <a:rPr lang="sv-SE" altLang="sv-SE" sz="2000" dirty="0"/>
              <a:t>  Visten hade låga halter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4636941" y="4581128"/>
            <a:ext cx="450705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/>
              <a:t>• Stor-Ullen, Visten och Kårebolssjön</a:t>
            </a:r>
          </a:p>
          <a:p>
            <a:r>
              <a:rPr lang="sv-SE" altLang="sv-SE" sz="2000" dirty="0"/>
              <a:t>  erhöll hög status, </a:t>
            </a:r>
            <a:r>
              <a:rPr lang="sv-SE" altLang="sv-SE" sz="2000" dirty="0" err="1"/>
              <a:t>Framsjön</a:t>
            </a:r>
            <a:r>
              <a:rPr lang="sv-SE" altLang="sv-SE" sz="2000" dirty="0"/>
              <a:t> (</a:t>
            </a:r>
            <a:r>
              <a:rPr lang="sv-SE" altLang="sv-SE" sz="2000" dirty="0" err="1"/>
              <a:t>Knon</a:t>
            </a:r>
            <a:r>
              <a:rPr lang="sv-SE" altLang="sv-SE" sz="2000" dirty="0"/>
              <a:t>)</a:t>
            </a:r>
          </a:p>
          <a:p>
            <a:r>
              <a:rPr lang="sv-SE" altLang="sv-SE" sz="2000" dirty="0"/>
              <a:t>  och Värmullen god status och</a:t>
            </a:r>
          </a:p>
          <a:p>
            <a:r>
              <a:rPr lang="sv-SE" altLang="sv-SE" sz="2000" dirty="0"/>
              <a:t>  Sundstatjärnet dålig status (2017-19)</a:t>
            </a:r>
          </a:p>
        </p:txBody>
      </p:sp>
      <p:sp>
        <p:nvSpPr>
          <p:cNvPr id="10" name="Title 5"/>
          <p:cNvSpPr txBox="1">
            <a:spLocks/>
          </p:cNvSpPr>
          <p:nvPr/>
        </p:nvSpPr>
        <p:spPr>
          <a:xfrm>
            <a:off x="3224808" y="764704"/>
            <a:ext cx="2382837" cy="539750"/>
          </a:xfrm>
          <a:prstGeom prst="rect">
            <a:avLst/>
          </a:prstGeom>
        </p:spPr>
        <p:txBody>
          <a:bodyPr/>
          <a:lstStyle>
            <a:lvl1pPr algn="ctr" defTabSz="914345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sv-SE" altLang="sv-SE" sz="2800" b="1" dirty="0">
                <a:solidFill>
                  <a:schemeClr val="tx2"/>
                </a:solidFill>
                <a:latin typeface="Arial" charset="0"/>
                <a:cs typeface="Arial" charset="0"/>
              </a:rPr>
              <a:t>Klorofyll</a:t>
            </a: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70600B49-03B6-46C7-B5DB-C5F6BAD28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11" y="1572413"/>
            <a:ext cx="3968840" cy="3956647"/>
          </a:xfrm>
          <a:prstGeom prst="rect">
            <a:avLst/>
          </a:prstGeom>
        </p:spPr>
      </p:pic>
      <p:sp>
        <p:nvSpPr>
          <p:cNvPr id="11" name="Text Box 3">
            <a:extLst>
              <a:ext uri="{FF2B5EF4-FFF2-40B4-BE49-F238E27FC236}">
                <a16:creationId xmlns:a16="http://schemas.microsoft.com/office/drawing/2014/main" id="{B106C85C-6CB2-4C79-A87D-D9E2274A0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6941" y="4009190"/>
            <a:ext cx="450705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/>
              <a:t>• Stor-Ullen hade mycket låg halt</a:t>
            </a:r>
          </a:p>
        </p:txBody>
      </p:sp>
    </p:spTree>
    <p:extLst>
      <p:ext uri="{BB962C8B-B14F-4D97-AF65-F5344CB8AC3E}">
        <p14:creationId xmlns:p14="http://schemas.microsoft.com/office/powerpoint/2010/main" val="1700874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5" grpId="0" autoUpdateAnimBg="0"/>
      <p:bldP spid="17" grpId="0" autoUpdateAnimBg="0"/>
      <p:bldP spid="11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30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621823" y="1669253"/>
            <a:ext cx="432754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>
                <a:solidFill>
                  <a:srgbClr val="000000"/>
                </a:solidFill>
              </a:rPr>
              <a:t>• Siktdjupet (augusti 2019) var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mycket litet i Sundstatjärnet </a:t>
            </a: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4603781" y="2569918"/>
            <a:ext cx="432754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>
                <a:solidFill>
                  <a:srgbClr val="000000"/>
                </a:solidFill>
              </a:rPr>
              <a:t>• Värmullen och Kårebolssjön hade 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litet siktdjup 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603781" y="3568215"/>
            <a:ext cx="450524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>
                <a:solidFill>
                  <a:srgbClr val="000000"/>
                </a:solidFill>
              </a:rPr>
              <a:t>• </a:t>
            </a:r>
            <a:r>
              <a:rPr lang="sv-SE" altLang="sv-SE" sz="2000" dirty="0" err="1">
                <a:solidFill>
                  <a:srgbClr val="000000"/>
                </a:solidFill>
              </a:rPr>
              <a:t>Framsjön</a:t>
            </a:r>
            <a:r>
              <a:rPr lang="sv-SE" altLang="sv-SE" sz="2000" dirty="0">
                <a:solidFill>
                  <a:srgbClr val="000000"/>
                </a:solidFill>
              </a:rPr>
              <a:t> (</a:t>
            </a:r>
            <a:r>
              <a:rPr lang="sv-SE" altLang="sv-SE" sz="2000" dirty="0" err="1">
                <a:solidFill>
                  <a:srgbClr val="000000"/>
                </a:solidFill>
              </a:rPr>
              <a:t>Knon</a:t>
            </a:r>
            <a:r>
              <a:rPr lang="sv-SE" altLang="sv-SE" sz="2000" dirty="0">
                <a:solidFill>
                  <a:srgbClr val="000000"/>
                </a:solidFill>
              </a:rPr>
              <a:t>), Visten och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Stor-Ullen hade måttligt stort siktdjup  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4598784" y="4566512"/>
            <a:ext cx="45052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sz="2000" dirty="0">
                <a:solidFill>
                  <a:srgbClr val="000000"/>
                </a:solidFill>
              </a:rPr>
              <a:t>• Stor-Ullen, Visten, </a:t>
            </a:r>
            <a:r>
              <a:rPr lang="sv-SE" altLang="sv-SE" sz="2000" dirty="0" err="1">
                <a:solidFill>
                  <a:srgbClr val="000000"/>
                </a:solidFill>
              </a:rPr>
              <a:t>Framsjön</a:t>
            </a:r>
            <a:r>
              <a:rPr lang="sv-SE" altLang="sv-SE" sz="2000" dirty="0">
                <a:solidFill>
                  <a:srgbClr val="000000"/>
                </a:solidFill>
              </a:rPr>
              <a:t> (</a:t>
            </a:r>
            <a:r>
              <a:rPr lang="sv-SE" altLang="sv-SE" sz="2000" dirty="0" err="1">
                <a:solidFill>
                  <a:srgbClr val="000000"/>
                </a:solidFill>
              </a:rPr>
              <a:t>Knon</a:t>
            </a:r>
            <a:r>
              <a:rPr lang="sv-SE" altLang="sv-SE" sz="2000" dirty="0">
                <a:solidFill>
                  <a:srgbClr val="000000"/>
                </a:solidFill>
              </a:rPr>
              <a:t>)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och Kårebolssjön erhöll hög status, 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Värmullen god och Sundstatjärnet</a:t>
            </a:r>
          </a:p>
          <a:p>
            <a:r>
              <a:rPr lang="sv-SE" altLang="sv-SE" sz="2000" dirty="0">
                <a:solidFill>
                  <a:srgbClr val="000000"/>
                </a:solidFill>
              </a:rPr>
              <a:t>  dålig status (2017-2019)</a:t>
            </a:r>
          </a:p>
        </p:txBody>
      </p:sp>
      <p:sp>
        <p:nvSpPr>
          <p:cNvPr id="9" name="Title 5"/>
          <p:cNvSpPr txBox="1">
            <a:spLocks/>
          </p:cNvSpPr>
          <p:nvPr/>
        </p:nvSpPr>
        <p:spPr bwMode="auto">
          <a:xfrm>
            <a:off x="3491880" y="548680"/>
            <a:ext cx="2382837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sv-SE" altLang="sv-SE" sz="2800" kern="0" dirty="0">
                <a:latin typeface="Arial" charset="0"/>
                <a:cs typeface="Arial" charset="0"/>
              </a:rPr>
              <a:t>Siktdjup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6D37CCA4-7720-4FA0-BAFC-CD870CFB2D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39" y="1988840"/>
            <a:ext cx="3962743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4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5" grpId="0" autoUpdateAnimBg="0"/>
      <p:bldP spid="16" grpId="0" autoUpdateAnimBg="0"/>
      <p:bldP spid="17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Title 5"/>
          <p:cNvSpPr>
            <a:spLocks noGrp="1"/>
          </p:cNvSpPr>
          <p:nvPr>
            <p:ph type="title" idx="4294967295"/>
          </p:nvPr>
        </p:nvSpPr>
        <p:spPr>
          <a:xfrm>
            <a:off x="4356100" y="188913"/>
            <a:ext cx="4787900" cy="539750"/>
          </a:xfrm>
        </p:spPr>
        <p:txBody>
          <a:bodyPr/>
          <a:lstStyle/>
          <a:p>
            <a:pPr algn="ctr"/>
            <a:r>
              <a:rPr lang="sv-SE" altLang="sv-SE" sz="2800" b="1">
                <a:latin typeface="Arial" charset="0"/>
                <a:cs typeface="Arial" charset="0"/>
              </a:rPr>
              <a:t>Vattenkemi - surhet</a:t>
            </a:r>
          </a:p>
        </p:txBody>
      </p:sp>
      <p:pic>
        <p:nvPicPr>
          <p:cNvPr id="147459" name="Picture 3" descr="lime_citron(w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0" name="Text Box 5"/>
          <p:cNvSpPr txBox="1">
            <a:spLocks noChangeArrowheads="1"/>
          </p:cNvSpPr>
          <p:nvPr/>
        </p:nvSpPr>
        <p:spPr bwMode="auto">
          <a:xfrm>
            <a:off x="5750643" y="6319594"/>
            <a:ext cx="334786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/>
              <a:t>Foto: www.fotoakuten.se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32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07504" y="1124744"/>
            <a:ext cx="4896543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Surhetstillstånd</a:t>
            </a:r>
            <a:endParaRPr lang="en-GB" sz="2800" dirty="0">
              <a:latin typeface="Arial" panose="020B0604020202020204" pitchFamily="34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21570" y="1799877"/>
            <a:ext cx="44659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sz="2000" dirty="0"/>
              <a:t>Huvudsakligen svag eller god buffertkapacitet (årslägsta 2019)</a:t>
            </a:r>
          </a:p>
        </p:txBody>
      </p:sp>
      <p:pic>
        <p:nvPicPr>
          <p:cNvPr id="4" name="Bildobjekt 3" descr="En bild som visar text, karta&#10;&#10;Automatiskt genererad beskrivning">
            <a:extLst>
              <a:ext uri="{FF2B5EF4-FFF2-40B4-BE49-F238E27FC236}">
                <a16:creationId xmlns:a16="http://schemas.microsoft.com/office/drawing/2014/main" id="{924D75C5-DCFA-4E1D-AA17-1EDC72B549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34280"/>
            <a:ext cx="4569236" cy="685800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293936" y="2505469"/>
            <a:ext cx="52861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sz="2000" dirty="0"/>
              <a:t>Mycket svag buffertkapacitet i </a:t>
            </a:r>
            <a:r>
              <a:rPr lang="sv-SE" altLang="sv-SE" sz="2000" dirty="0" err="1"/>
              <a:t>Halgån</a:t>
            </a:r>
            <a:r>
              <a:rPr lang="sv-SE" altLang="sv-SE" sz="2000" dirty="0"/>
              <a:t> (205)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EF7BCBAF-269E-40DD-B56C-9D26338002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936" y="2961592"/>
            <a:ext cx="528617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sz="2000" dirty="0"/>
              <a:t>Ingen eller obetydlig buffertkapacitet i </a:t>
            </a:r>
            <a:r>
              <a:rPr lang="sv-SE" altLang="sv-SE" sz="2000" dirty="0" err="1"/>
              <a:t>Baggstabäcken</a:t>
            </a:r>
            <a:r>
              <a:rPr lang="sv-SE" altLang="sv-SE" sz="2000" dirty="0"/>
              <a:t> upp- (222a) och nedströms (221) samt </a:t>
            </a:r>
            <a:r>
              <a:rPr lang="sv-SE" altLang="sv-SE" sz="2000" dirty="0" err="1"/>
              <a:t>Skoghallsådran</a:t>
            </a:r>
            <a:r>
              <a:rPr lang="sv-SE" altLang="sv-SE" sz="2000" dirty="0"/>
              <a:t> (129) </a:t>
            </a: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293936" y="4010450"/>
            <a:ext cx="491528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sz="2000" dirty="0">
                <a:solidFill>
                  <a:srgbClr val="FF9900"/>
                </a:solidFill>
              </a:rPr>
              <a:t>Bottenfaunan i </a:t>
            </a:r>
            <a:r>
              <a:rPr lang="sv-SE" altLang="sv-SE" sz="2000" dirty="0" err="1">
                <a:solidFill>
                  <a:srgbClr val="FF9900"/>
                </a:solidFill>
              </a:rPr>
              <a:t>Baggstabäcken</a:t>
            </a:r>
            <a:r>
              <a:rPr lang="sv-SE" altLang="sv-SE" sz="2000" dirty="0">
                <a:solidFill>
                  <a:srgbClr val="FF9900"/>
                </a:solidFill>
              </a:rPr>
              <a:t> och </a:t>
            </a:r>
            <a:r>
              <a:rPr lang="sv-SE" altLang="sv-SE" sz="2000" dirty="0" err="1">
                <a:solidFill>
                  <a:srgbClr val="FF9900"/>
                </a:solidFill>
              </a:rPr>
              <a:t>Färjestadsbäcken</a:t>
            </a:r>
            <a:r>
              <a:rPr lang="sv-SE" altLang="sv-SE" sz="2000" dirty="0">
                <a:solidFill>
                  <a:srgbClr val="FF9900"/>
                </a:solidFill>
              </a:rPr>
              <a:t> upp- och nedströms påvisade måttligt sura förhållanden (dock sura i </a:t>
            </a:r>
            <a:r>
              <a:rPr lang="sv-SE" altLang="sv-SE" sz="2000" dirty="0" err="1">
                <a:solidFill>
                  <a:srgbClr val="FF9900"/>
                </a:solidFill>
              </a:rPr>
              <a:t>Baggstabäcken</a:t>
            </a:r>
            <a:r>
              <a:rPr lang="sv-SE" altLang="sv-SE" sz="2000" dirty="0">
                <a:solidFill>
                  <a:srgbClr val="FF9900"/>
                </a:solidFill>
              </a:rPr>
              <a:t> uppströms)</a:t>
            </a:r>
          </a:p>
        </p:txBody>
      </p:sp>
      <p:sp>
        <p:nvSpPr>
          <p:cNvPr id="13" name="Text Box 25"/>
          <p:cNvSpPr txBox="1">
            <a:spLocks noChangeArrowheads="1"/>
          </p:cNvSpPr>
          <p:nvPr/>
        </p:nvSpPr>
        <p:spPr bwMode="auto">
          <a:xfrm>
            <a:off x="304790" y="5419198"/>
            <a:ext cx="48192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sv-SE" altLang="sv-SE" sz="2000" dirty="0">
                <a:solidFill>
                  <a:srgbClr val="FF66CC"/>
                </a:solidFill>
              </a:rPr>
              <a:t>Kiselalger indikerade nära neutrala förhållanden i 6 av 7 lokaler (</a:t>
            </a:r>
            <a:r>
              <a:rPr lang="sv-SE" altLang="sv-SE" sz="2000" dirty="0" err="1">
                <a:solidFill>
                  <a:srgbClr val="FF66CC"/>
                </a:solidFill>
              </a:rPr>
              <a:t>Halgån</a:t>
            </a:r>
            <a:r>
              <a:rPr lang="sv-SE" altLang="sv-SE" sz="2000" dirty="0">
                <a:solidFill>
                  <a:srgbClr val="FF66CC"/>
                </a:solidFill>
              </a:rPr>
              <a:t> visade dock måttligt sura förhållanden)</a:t>
            </a:r>
          </a:p>
        </p:txBody>
      </p:sp>
    </p:spTree>
    <p:extLst>
      <p:ext uri="{BB962C8B-B14F-4D97-AF65-F5344CB8AC3E}">
        <p14:creationId xmlns:p14="http://schemas.microsoft.com/office/powerpoint/2010/main" val="168581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8" grpId="0" autoUpdateAnimBg="0"/>
      <p:bldP spid="12" grpId="0" autoUpdateAnimBg="0"/>
      <p:bldP spid="19" grpId="0" autoUpdateAnimBg="0"/>
      <p:bldP spid="13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33</a:t>
            </a:fld>
            <a:endParaRPr lang="en-GB" dirty="0">
              <a:solidFill>
                <a:srgbClr val="A3ABB1"/>
              </a:solidFill>
            </a:endParaRP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302" y="0"/>
            <a:ext cx="95693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9128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34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07504" y="1124744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Metaller</a:t>
            </a:r>
            <a:r>
              <a:rPr lang="en-GB" sz="2800" dirty="0">
                <a:latin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</a:rPr>
              <a:t>i</a:t>
            </a:r>
            <a:r>
              <a:rPr lang="en-GB" sz="2800" dirty="0">
                <a:latin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</a:rPr>
              <a:t>Uvån</a:t>
            </a:r>
            <a:endParaRPr lang="en-GB" sz="2800" dirty="0">
              <a:latin typeface="Arial" panose="020B0604020202020204" pitchFamily="34" charset="0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414883" y="2172180"/>
            <a:ext cx="46076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Mycket låga eller låga medelhalter av</a:t>
            </a:r>
          </a:p>
          <a:p>
            <a:r>
              <a:rPr lang="sv-SE" altLang="sv-SE" dirty="0"/>
              <a:t>  de metaller där bedömningsgrunder finns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414883" y="3068960"/>
            <a:ext cx="472911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Medelavvikelsen klassades oftast som</a:t>
            </a:r>
          </a:p>
          <a:p>
            <a:r>
              <a:rPr lang="sv-SE" altLang="sv-SE" dirty="0"/>
              <a:t>  ingen eller liten, men tydlig för zink (5 ggr)</a:t>
            </a:r>
          </a:p>
          <a:p>
            <a:r>
              <a:rPr lang="sv-SE" altLang="sv-SE" dirty="0"/>
              <a:t>  och mycket stor för molybden (32 ggr)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4410002" y="4275470"/>
            <a:ext cx="44749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Inga halter överskred gränsvärden/ </a:t>
            </a:r>
          </a:p>
          <a:p>
            <a:r>
              <a:rPr lang="sv-SE" altLang="sv-SE" dirty="0"/>
              <a:t>  bedömningsgrunder i HVMFS 2019:25  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6E0A9BC9-FDF4-46A9-A6AB-B7E2E0241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043" y="2056529"/>
            <a:ext cx="3968840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5" grpId="0" autoUpdateAnimBg="0"/>
      <p:bldP spid="16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35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07504" y="1124744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latin typeface="Arial" panose="020B0604020202020204" pitchFamily="34" charset="0"/>
              </a:rPr>
              <a:t>Metaller</a:t>
            </a:r>
            <a:r>
              <a:rPr lang="en-GB" sz="2800" dirty="0">
                <a:latin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</a:rPr>
              <a:t>i</a:t>
            </a:r>
            <a:r>
              <a:rPr lang="en-GB" sz="2800" dirty="0">
                <a:latin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</a:rPr>
              <a:t>Baggstabäcken</a:t>
            </a:r>
            <a:endParaRPr lang="en-GB" sz="2800" dirty="0">
              <a:latin typeface="Arial" panose="020B0604020202020204" pitchFamily="34" charset="0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225097" y="1830361"/>
            <a:ext cx="4788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>
                <a:solidFill>
                  <a:srgbClr val="000000"/>
                </a:solidFill>
              </a:rPr>
              <a:t>• Mycket låga eller låga medelhalter av fler-</a:t>
            </a:r>
          </a:p>
          <a:p>
            <a:r>
              <a:rPr lang="sv-SE" altLang="sv-SE" dirty="0">
                <a:solidFill>
                  <a:srgbClr val="000000"/>
                </a:solidFill>
              </a:rPr>
              <a:t>  talet metaller </a:t>
            </a:r>
            <a:r>
              <a:rPr lang="sv-SE" altLang="sv-SE" dirty="0"/>
              <a:t>där bedömningsgrunder finns</a:t>
            </a:r>
            <a:endParaRPr lang="sv-SE" altLang="sv-SE" dirty="0">
              <a:solidFill>
                <a:srgbClr val="000000"/>
              </a:solidFill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4211960" y="2518732"/>
            <a:ext cx="493204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>
                <a:solidFill>
                  <a:srgbClr val="000000"/>
                </a:solidFill>
              </a:rPr>
              <a:t>• Dock måttligt höga medelhalter av bly</a:t>
            </a:r>
          </a:p>
          <a:p>
            <a:r>
              <a:rPr lang="sv-SE" altLang="sv-SE" dirty="0">
                <a:solidFill>
                  <a:srgbClr val="000000"/>
                </a:solidFill>
              </a:rPr>
              <a:t>  både upp- och nedströms (hög halt</a:t>
            </a:r>
          </a:p>
          <a:p>
            <a:r>
              <a:rPr lang="sv-SE" altLang="sv-SE" dirty="0">
                <a:solidFill>
                  <a:srgbClr val="000000"/>
                </a:solidFill>
              </a:rPr>
              <a:t>  nedströms i februari)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225097" y="3499988"/>
            <a:ext cx="493204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>
                <a:solidFill>
                  <a:srgbClr val="000000"/>
                </a:solidFill>
              </a:rPr>
              <a:t>• Medelavvikelsen klassades oftast som</a:t>
            </a:r>
          </a:p>
          <a:p>
            <a:r>
              <a:rPr lang="sv-SE" altLang="sv-SE" dirty="0">
                <a:solidFill>
                  <a:srgbClr val="000000"/>
                </a:solidFill>
              </a:rPr>
              <a:t>  ingen eller liten, men tydlig för arsenik (9 ggr) 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225097" y="5736921"/>
            <a:ext cx="44749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>
                <a:solidFill>
                  <a:srgbClr val="000000"/>
                </a:solidFill>
              </a:rPr>
              <a:t>• </a:t>
            </a:r>
            <a:r>
              <a:rPr lang="sv-SE" altLang="sv-SE" dirty="0">
                <a:solidFill>
                  <a:srgbClr val="FF9900"/>
                </a:solidFill>
              </a:rPr>
              <a:t>Vid nedströmslokalen var bottenfaunan</a:t>
            </a:r>
          </a:p>
          <a:p>
            <a:r>
              <a:rPr lang="sv-SE" altLang="sv-SE" dirty="0">
                <a:solidFill>
                  <a:srgbClr val="FF9900"/>
                </a:solidFill>
              </a:rPr>
              <a:t>  fortsatt kraftigt störd  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228428" y="4204245"/>
            <a:ext cx="492870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B</a:t>
            </a:r>
            <a:r>
              <a:rPr lang="sv-SE" dirty="0"/>
              <a:t>edömningsgrunden avseende arsenik</a:t>
            </a:r>
          </a:p>
          <a:p>
            <a:r>
              <a:rPr lang="sv-SE" dirty="0"/>
              <a:t> (0,5 </a:t>
            </a:r>
            <a:r>
              <a:rPr lang="sv-SE" dirty="0" err="1"/>
              <a:t>μg</a:t>
            </a:r>
            <a:r>
              <a:rPr lang="sv-SE" dirty="0"/>
              <a:t>/l som årsmedelvärde, HVMFS</a:t>
            </a:r>
          </a:p>
          <a:p>
            <a:r>
              <a:rPr lang="sv-SE" dirty="0"/>
              <a:t> 2019:25) överskreds nedströms, där 2019 års</a:t>
            </a:r>
          </a:p>
          <a:p>
            <a:r>
              <a:rPr lang="sv-SE" dirty="0"/>
              <a:t> medelhalt (efter subtraktion av en naturlig</a:t>
            </a:r>
          </a:p>
          <a:p>
            <a:r>
              <a:rPr lang="sv-SE" dirty="0"/>
              <a:t> bakgrundshalt på 0,20 </a:t>
            </a:r>
            <a:r>
              <a:rPr lang="el-GR" dirty="0"/>
              <a:t>μ</a:t>
            </a:r>
            <a:r>
              <a:rPr lang="sv-SE" dirty="0"/>
              <a:t>g/l) var 1,8 </a:t>
            </a:r>
            <a:r>
              <a:rPr lang="el-GR" dirty="0"/>
              <a:t>μ</a:t>
            </a:r>
            <a:r>
              <a:rPr lang="sv-SE" dirty="0"/>
              <a:t>g/l.</a:t>
            </a:r>
            <a:endParaRPr lang="sv-SE" altLang="sv-SE" dirty="0"/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1AAB0039-C405-4BEA-9BE0-DF19C7A5A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68" y="2056529"/>
            <a:ext cx="3962743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7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5" grpId="0" autoUpdateAnimBg="0"/>
      <p:bldP spid="11" grpId="0" autoUpdateAnimBg="0"/>
      <p:bldP spid="12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Gonyostomum semen r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3" t="23621" r="14763" b="12718"/>
          <a:stretch>
            <a:fillRect/>
          </a:stretch>
        </p:blipFill>
        <p:spPr bwMode="auto">
          <a:xfrm>
            <a:off x="46" y="42"/>
            <a:ext cx="4932363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03" name="Bild 2" descr="Anabaena curva-ty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6" b="6256"/>
          <a:stretch>
            <a:fillRect/>
          </a:stretch>
        </p:blipFill>
        <p:spPr bwMode="auto">
          <a:xfrm>
            <a:off x="4140202" y="3357607"/>
            <a:ext cx="5003800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04" name="Title 5"/>
          <p:cNvSpPr>
            <a:spLocks noGrp="1"/>
          </p:cNvSpPr>
          <p:nvPr>
            <p:ph type="title" idx="4294967295"/>
          </p:nvPr>
        </p:nvSpPr>
        <p:spPr>
          <a:xfrm>
            <a:off x="5651544" y="115888"/>
            <a:ext cx="3025775" cy="539750"/>
          </a:xfrm>
        </p:spPr>
        <p:txBody>
          <a:bodyPr/>
          <a:lstStyle/>
          <a:p>
            <a:pPr algn="ctr"/>
            <a:r>
              <a:rPr lang="sv-SE" altLang="sv-SE" sz="2800" b="1">
                <a:latin typeface="Arial" charset="0"/>
                <a:cs typeface="Arial" charset="0"/>
              </a:rPr>
              <a:t>Växtplankton</a:t>
            </a:r>
          </a:p>
        </p:txBody>
      </p:sp>
      <p:pic>
        <p:nvPicPr>
          <p:cNvPr id="153605" name="Bild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3" b="7303"/>
          <a:stretch>
            <a:fillRect/>
          </a:stretch>
        </p:blipFill>
        <p:spPr bwMode="auto">
          <a:xfrm>
            <a:off x="5" y="3357607"/>
            <a:ext cx="4284663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06" name="Rectangle 6"/>
          <p:cNvSpPr>
            <a:spLocks noChangeArrowheads="1"/>
          </p:cNvSpPr>
          <p:nvPr/>
        </p:nvSpPr>
        <p:spPr bwMode="auto">
          <a:xfrm>
            <a:off x="900113" y="2924176"/>
            <a:ext cx="24416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v-SE" altLang="sv-SE" i="1">
                <a:solidFill>
                  <a:schemeClr val="bg1"/>
                </a:solidFill>
              </a:rPr>
              <a:t>Gonyostomum semen</a:t>
            </a:r>
          </a:p>
        </p:txBody>
      </p:sp>
      <p:sp>
        <p:nvSpPr>
          <p:cNvPr id="153607" name="Rectangle 7"/>
          <p:cNvSpPr>
            <a:spLocks noChangeArrowheads="1"/>
          </p:cNvSpPr>
          <p:nvPr/>
        </p:nvSpPr>
        <p:spPr bwMode="auto">
          <a:xfrm>
            <a:off x="5148263" y="6491288"/>
            <a:ext cx="35445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v-SE" altLang="sv-SE">
                <a:solidFill>
                  <a:schemeClr val="bg1"/>
                </a:solidFill>
              </a:rPr>
              <a:t>Cyanobakterien </a:t>
            </a:r>
            <a:r>
              <a:rPr lang="sv-SE" altLang="sv-SE" i="1">
                <a:solidFill>
                  <a:schemeClr val="bg1"/>
                </a:solidFill>
              </a:rPr>
              <a:t>Anabaena curva</a:t>
            </a:r>
          </a:p>
        </p:txBody>
      </p:sp>
      <p:pic>
        <p:nvPicPr>
          <p:cNvPr id="153608" name="Picture 8" descr="cer hir beskä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2" b="13686"/>
          <a:stretch>
            <a:fillRect/>
          </a:stretch>
        </p:blipFill>
        <p:spPr bwMode="auto">
          <a:xfrm>
            <a:off x="4284668" y="43"/>
            <a:ext cx="485933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09" name="Rectangle 9"/>
          <p:cNvSpPr>
            <a:spLocks noChangeArrowheads="1"/>
          </p:cNvSpPr>
          <p:nvPr/>
        </p:nvSpPr>
        <p:spPr bwMode="auto">
          <a:xfrm>
            <a:off x="4643494" y="2852738"/>
            <a:ext cx="42114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v-SE" altLang="sv-SE">
                <a:solidFill>
                  <a:schemeClr val="bg1"/>
                </a:solidFill>
              </a:rPr>
              <a:t>Pansarflagellaten </a:t>
            </a:r>
            <a:r>
              <a:rPr lang="sv-SE" altLang="sv-SE" i="1">
                <a:solidFill>
                  <a:schemeClr val="bg1"/>
                </a:solidFill>
              </a:rPr>
              <a:t>Ceratium hirundinella</a:t>
            </a:r>
          </a:p>
        </p:txBody>
      </p:sp>
      <p:sp>
        <p:nvSpPr>
          <p:cNvPr id="153610" name="Rectangle 10"/>
          <p:cNvSpPr>
            <a:spLocks noChangeArrowheads="1"/>
          </p:cNvSpPr>
          <p:nvPr/>
        </p:nvSpPr>
        <p:spPr bwMode="auto">
          <a:xfrm>
            <a:off x="539750" y="6491288"/>
            <a:ext cx="32367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v-SE" altLang="sv-SE">
                <a:solidFill>
                  <a:schemeClr val="bg1"/>
                </a:solidFill>
              </a:rPr>
              <a:t>Grönalgen </a:t>
            </a:r>
            <a:r>
              <a:rPr lang="sv-SE" altLang="sv-SE" i="1">
                <a:solidFill>
                  <a:schemeClr val="bg1"/>
                </a:solidFill>
              </a:rPr>
              <a:t>Pediastrum duplex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37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32761" y="692696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solidFill>
                  <a:srgbClr val="00FF00"/>
                </a:solidFill>
                <a:latin typeface="Arial" panose="020B0604020202020204" pitchFamily="34" charset="0"/>
              </a:rPr>
              <a:t>Växtplankton</a:t>
            </a:r>
            <a:endParaRPr lang="en-GB" sz="2800" dirty="0">
              <a:solidFill>
                <a:srgbClr val="00FF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48535" y="5158820"/>
            <a:ext cx="87790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Kraftig algblomning av den potentiellt giftbildande blågrönalgen </a:t>
            </a:r>
            <a:r>
              <a:rPr lang="sv-SE" i="1" dirty="0" err="1"/>
              <a:t>Dolichospermum</a:t>
            </a:r>
            <a:endParaRPr lang="sv-SE" i="1" dirty="0"/>
          </a:p>
          <a:p>
            <a:r>
              <a:rPr lang="sv-SE" i="1" dirty="0"/>
              <a:t>  </a:t>
            </a:r>
            <a:r>
              <a:rPr lang="sv-SE" i="1" dirty="0" err="1"/>
              <a:t>curvum</a:t>
            </a:r>
            <a:r>
              <a:rPr lang="sv-SE" i="1" dirty="0"/>
              <a:t> i </a:t>
            </a:r>
            <a:r>
              <a:rPr lang="sv-SE" altLang="sv-SE" dirty="0"/>
              <a:t>Sundstatjärnet vid provtagningen 9 augusti 2019. 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48535" y="5873840"/>
            <a:ext cx="8779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I Värmullen förekom </a:t>
            </a:r>
            <a:r>
              <a:rPr lang="sv-SE" altLang="sv-SE" i="1" dirty="0" err="1"/>
              <a:t>Gonyostomum</a:t>
            </a:r>
            <a:r>
              <a:rPr lang="sv-SE" altLang="sv-SE" dirty="0"/>
              <a:t> </a:t>
            </a:r>
            <a:r>
              <a:rPr lang="sv-SE" altLang="sv-SE" i="1" dirty="0" err="1"/>
              <a:t>semen</a:t>
            </a:r>
            <a:r>
              <a:rPr lang="sv-SE" altLang="sv-SE" dirty="0"/>
              <a:t> i mängder som kan ha varit besvärande 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9D0D7F68-6345-45B9-AC47-640E2218B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146" y="1482406"/>
            <a:ext cx="8065707" cy="34055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358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17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603DBA-68A2-44D7-9CF5-5D2921E01548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A3ABB1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A3ABB1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Arial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32761" y="692696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</a:rPr>
              <a:t>Egenkontroll</a:t>
            </a:r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</a:rPr>
              <a:t> vid </a:t>
            </a:r>
            <a:r>
              <a:rPr lang="en-GB" sz="2800" dirty="0" err="1">
                <a:solidFill>
                  <a:srgbClr val="0000FF"/>
                </a:solidFill>
                <a:latin typeface="Arial" panose="020B0604020202020204" pitchFamily="34" charset="0"/>
              </a:rPr>
              <a:t>deponier</a:t>
            </a:r>
            <a:endParaRPr lang="en-GB" sz="2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C4659567-D667-4F94-8B6F-1D0DFE673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761" y="1420341"/>
            <a:ext cx="3770398" cy="3764606"/>
          </a:xfrm>
          <a:prstGeom prst="rect">
            <a:avLst/>
          </a:prstGeom>
        </p:spPr>
      </p:pic>
      <p:pic>
        <p:nvPicPr>
          <p:cNvPr id="4" name="Bildobjekt 3">
            <a:extLst>
              <a:ext uri="{FF2B5EF4-FFF2-40B4-BE49-F238E27FC236}">
                <a16:creationId xmlns:a16="http://schemas.microsoft.com/office/drawing/2014/main" id="{1DEFBC87-9F7B-4F7E-93CD-6370ED733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1420341"/>
            <a:ext cx="3770398" cy="3764606"/>
          </a:xfrm>
          <a:prstGeom prst="rect">
            <a:avLst/>
          </a:prstGeom>
        </p:spPr>
      </p:pic>
      <p:sp>
        <p:nvSpPr>
          <p:cNvPr id="11" name="Text Box 8">
            <a:extLst>
              <a:ext uri="{FF2B5EF4-FFF2-40B4-BE49-F238E27FC236}">
                <a16:creationId xmlns:a16="http://schemas.microsoft.com/office/drawing/2014/main" id="{42922B28-F25C-498C-9753-41BEBB1A7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83" y="5335962"/>
            <a:ext cx="87790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Avsevärt förhöjda värden för lakvattenmarkörerna konduktivitet och klorid</a:t>
            </a:r>
          </a:p>
          <a:p>
            <a:r>
              <a:rPr lang="sv-SE" altLang="sv-SE" dirty="0"/>
              <a:t>  i främst juni i </a:t>
            </a:r>
            <a:r>
              <a:rPr lang="sv-SE" altLang="sv-SE" dirty="0" err="1"/>
              <a:t>Färjestadsbäcken</a:t>
            </a:r>
            <a:r>
              <a:rPr lang="sv-SE" altLang="sv-SE" dirty="0"/>
              <a:t> nedströms Djupdalens avfallsanläggning</a:t>
            </a:r>
          </a:p>
        </p:txBody>
      </p:sp>
      <p:sp>
        <p:nvSpPr>
          <p:cNvPr id="13" name="Text Box 8">
            <a:extLst>
              <a:ext uri="{FF2B5EF4-FFF2-40B4-BE49-F238E27FC236}">
                <a16:creationId xmlns:a16="http://schemas.microsoft.com/office/drawing/2014/main" id="{59D70D63-C3CF-4C6A-A6A5-554390397B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09" y="6038475"/>
            <a:ext cx="8779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v-SE" altLang="sv-SE" dirty="0"/>
              <a:t>• Inga indikationer på lakvattenpåverkan från </a:t>
            </a:r>
            <a:r>
              <a:rPr lang="sv-SE" altLang="sv-SE" dirty="0" err="1"/>
              <a:t>Holkesmossens</a:t>
            </a:r>
            <a:r>
              <a:rPr lang="sv-SE" altLang="sv-SE" dirty="0"/>
              <a:t> deponi</a:t>
            </a:r>
          </a:p>
        </p:txBody>
      </p:sp>
    </p:spTree>
    <p:extLst>
      <p:ext uri="{BB962C8B-B14F-4D97-AF65-F5344CB8AC3E}">
        <p14:creationId xmlns:p14="http://schemas.microsoft.com/office/powerpoint/2010/main" val="162361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3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39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58382" y="980728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Sammanfattning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– 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miljöproblem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2019</a:t>
            </a:r>
          </a:p>
        </p:txBody>
      </p:sp>
      <p:grpSp>
        <p:nvGrpSpPr>
          <p:cNvPr id="2" name="Grupp 1"/>
          <p:cNvGrpSpPr/>
          <p:nvPr/>
        </p:nvGrpSpPr>
        <p:grpSpPr>
          <a:xfrm>
            <a:off x="383939" y="1847668"/>
            <a:ext cx="8292517" cy="1631216"/>
            <a:chOff x="467544" y="1922910"/>
            <a:chExt cx="8292517" cy="1631216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467544" y="1922910"/>
              <a:ext cx="244827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sv-SE" altLang="sv-SE" sz="2000" b="1" dirty="0">
                  <a:solidFill>
                    <a:srgbClr val="008000"/>
                  </a:solidFill>
                </a:rPr>
                <a:t>Värmullen:</a:t>
              </a: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2904777" y="1922910"/>
              <a:ext cx="5855284" cy="16312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Dålig status för syrgas</a:t>
              </a:r>
            </a:p>
            <a:p>
              <a:pPr marL="342900" indent="-342900">
                <a:buFontTx/>
                <a:buChar char="-"/>
              </a:pPr>
              <a:endParaRPr lang="sv-SE" altLang="sv-SE" sz="1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Även bottenfaunan påvisade syrefattigt tillstånd</a:t>
              </a:r>
            </a:p>
            <a:p>
              <a:pPr marL="342900" indent="-342900">
                <a:buFontTx/>
                <a:buChar char="-"/>
              </a:pPr>
              <a:endParaRPr lang="sv-SE" altLang="sv-SE" sz="1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i="1" dirty="0" err="1">
                  <a:solidFill>
                    <a:srgbClr val="000000"/>
                  </a:solidFill>
                </a:rPr>
                <a:t>Gonyostomum</a:t>
              </a:r>
              <a:r>
                <a:rPr lang="sv-SE" altLang="sv-SE" sz="2000" dirty="0">
                  <a:solidFill>
                    <a:srgbClr val="000000"/>
                  </a:solidFill>
                </a:rPr>
                <a:t> i mängder som kan ha varit besvärande vid bad (klåda) </a:t>
              </a:r>
            </a:p>
          </p:txBody>
        </p:sp>
      </p:grpSp>
      <p:grpSp>
        <p:nvGrpSpPr>
          <p:cNvPr id="18" name="Grupp 17">
            <a:extLst>
              <a:ext uri="{FF2B5EF4-FFF2-40B4-BE49-F238E27FC236}">
                <a16:creationId xmlns:a16="http://schemas.microsoft.com/office/drawing/2014/main" id="{071D208A-A66F-4F30-BDA4-56A67D2EA34B}"/>
              </a:ext>
            </a:extLst>
          </p:cNvPr>
          <p:cNvGrpSpPr/>
          <p:nvPr/>
        </p:nvGrpSpPr>
        <p:grpSpPr>
          <a:xfrm>
            <a:off x="233266" y="3784391"/>
            <a:ext cx="8677467" cy="2092881"/>
            <a:chOff x="251520" y="1889809"/>
            <a:chExt cx="8784972" cy="2092881"/>
          </a:xfrm>
        </p:grpSpPr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015A36A6-70C1-4D59-B622-4A60740C75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520" y="1922910"/>
              <a:ext cx="244827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sv-SE" altLang="sv-SE" sz="2000" b="1" dirty="0" err="1">
                  <a:solidFill>
                    <a:srgbClr val="FF0000"/>
                  </a:solidFill>
                </a:rPr>
                <a:t>Baggstabäcken</a:t>
              </a:r>
              <a:r>
                <a:rPr lang="sv-SE" altLang="sv-SE" sz="2000" b="1" dirty="0">
                  <a:solidFill>
                    <a:srgbClr val="FF0000"/>
                  </a:solidFill>
                </a:rPr>
                <a:t>:</a:t>
              </a:r>
            </a:p>
          </p:txBody>
        </p:sp>
        <p:sp>
          <p:nvSpPr>
            <p:cNvPr id="20" name="Text Box 7">
              <a:extLst>
                <a:ext uri="{FF2B5EF4-FFF2-40B4-BE49-F238E27FC236}">
                  <a16:creationId xmlns:a16="http://schemas.microsoft.com/office/drawing/2014/main" id="{CFDD0AE9-F668-4EC3-80A4-9399524715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04773" y="1889809"/>
              <a:ext cx="6131719" cy="209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Måttligt höga medelhalter av bly, både upp- och    nedströms (tillfälligt hög halt nedströms)</a:t>
              </a:r>
            </a:p>
            <a:p>
              <a:pPr marL="342900" indent="-342900">
                <a:buFontTx/>
                <a:buChar char="-"/>
              </a:pPr>
              <a:endParaRPr lang="sv-SE" altLang="sv-SE" sz="1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Arsenikhalterna överskred bedömningsgrunden i HVMFS 2019:25 vid nedströmsstationen</a:t>
              </a:r>
            </a:p>
            <a:p>
              <a:endParaRPr lang="sv-SE" altLang="sv-SE" sz="2000" dirty="0">
                <a:solidFill>
                  <a:srgbClr val="000000"/>
                </a:solidFill>
              </a:endParaRPr>
            </a:p>
            <a:p>
              <a:r>
                <a:rPr lang="sv-SE" altLang="sv-SE" sz="2000" dirty="0">
                  <a:solidFill>
                    <a:srgbClr val="000000"/>
                  </a:solidFill>
                </a:rPr>
                <a:t> </a:t>
              </a:r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F748693-52B6-4ED0-855B-5F3258C9D7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04773" y="3257452"/>
              <a:ext cx="61317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endParaRPr lang="sv-SE" altLang="sv-SE" sz="1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Kraftigt störd bottenfauna vid nedströmslokalen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160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40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358382" y="980728"/>
            <a:ext cx="8568952" cy="430887"/>
          </a:xfrm>
        </p:spPr>
        <p:txBody>
          <a:bodyPr/>
          <a:lstStyle/>
          <a:p>
            <a:pPr algn="ctr"/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Sammanfattning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– 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miljöproblem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 2019</a:t>
            </a:r>
          </a:p>
        </p:txBody>
      </p:sp>
      <p:grpSp>
        <p:nvGrpSpPr>
          <p:cNvPr id="4" name="Grupp 3"/>
          <p:cNvGrpSpPr/>
          <p:nvPr/>
        </p:nvGrpSpPr>
        <p:grpSpPr>
          <a:xfrm>
            <a:off x="290883" y="2060848"/>
            <a:ext cx="8703949" cy="1015663"/>
            <a:chOff x="440051" y="4649815"/>
            <a:chExt cx="8703949" cy="1015663"/>
          </a:xfrm>
        </p:grpSpPr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440051" y="4649815"/>
              <a:ext cx="244827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sv-SE" altLang="sv-SE" sz="2000" b="1" dirty="0" err="1">
                  <a:solidFill>
                    <a:srgbClr val="FF9900"/>
                  </a:solidFill>
                </a:rPr>
                <a:t>Färjestadsbäcken</a:t>
              </a:r>
              <a:r>
                <a:rPr lang="sv-SE" altLang="sv-SE" sz="2000" b="1" dirty="0">
                  <a:solidFill>
                    <a:srgbClr val="FF9900"/>
                  </a:solidFill>
                </a:rPr>
                <a:t>:</a:t>
              </a: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2961709" y="4649815"/>
              <a:ext cx="6182291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Förhöjda värden för främst konduktivitet och klorid indikerade lakvattenpåverkan från Djupdalens</a:t>
              </a:r>
            </a:p>
            <a:p>
              <a:r>
                <a:rPr lang="sv-SE" altLang="sv-SE" sz="2000" dirty="0">
                  <a:solidFill>
                    <a:srgbClr val="000000"/>
                  </a:solidFill>
                </a:rPr>
                <a:t>     avfallsanläggning</a:t>
              </a:r>
            </a:p>
          </p:txBody>
        </p:sp>
      </p:grpSp>
      <p:grpSp>
        <p:nvGrpSpPr>
          <p:cNvPr id="11" name="Grupp 10">
            <a:extLst>
              <a:ext uri="{FF2B5EF4-FFF2-40B4-BE49-F238E27FC236}">
                <a16:creationId xmlns:a16="http://schemas.microsoft.com/office/drawing/2014/main" id="{10AC464A-A448-44D1-8620-15C66E31C275}"/>
              </a:ext>
            </a:extLst>
          </p:cNvPr>
          <p:cNvGrpSpPr/>
          <p:nvPr/>
        </p:nvGrpSpPr>
        <p:grpSpPr>
          <a:xfrm>
            <a:off x="250371" y="3732902"/>
            <a:ext cx="8784973" cy="2406990"/>
            <a:chOff x="359027" y="3861048"/>
            <a:chExt cx="8784973" cy="2406990"/>
          </a:xfrm>
        </p:grpSpPr>
        <p:sp>
          <p:nvSpPr>
            <p:cNvPr id="13" name="Text Box 7">
              <a:extLst>
                <a:ext uri="{FF2B5EF4-FFF2-40B4-BE49-F238E27FC236}">
                  <a16:creationId xmlns:a16="http://schemas.microsoft.com/office/drawing/2014/main" id="{93E9A72D-BAF0-4E9A-8A4E-A9707D9F4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9027" y="3861048"/>
              <a:ext cx="241831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sv-SE" altLang="sv-SE" sz="2000" b="1" dirty="0">
                  <a:solidFill>
                    <a:srgbClr val="009999"/>
                  </a:solidFill>
                </a:rPr>
                <a:t>Sundstatjärnet:</a:t>
              </a:r>
            </a:p>
          </p:txBody>
        </p:sp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F74918B3-B8C7-41A7-95E0-85FE62C8C2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9814" y="3891830"/>
              <a:ext cx="6056683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Vattenkemin påvisade otillfredsställande näringsstatus (2017-2019)</a:t>
              </a:r>
            </a:p>
          </p:txBody>
        </p:sp>
        <p:sp>
          <p:nvSpPr>
            <p:cNvPr id="15" name="Text Box 7">
              <a:extLst>
                <a:ext uri="{FF2B5EF4-FFF2-40B4-BE49-F238E27FC236}">
                  <a16:creationId xmlns:a16="http://schemas.microsoft.com/office/drawing/2014/main" id="{8F7378AA-63FB-4602-9A42-03E6ADF1CC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9813" y="4340069"/>
              <a:ext cx="6164187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endParaRPr lang="sv-SE" altLang="sv-SE" sz="2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Växtplankton påvisade dålig näringsstatus</a:t>
              </a:r>
            </a:p>
          </p:txBody>
        </p:sp>
        <p:sp>
          <p:nvSpPr>
            <p:cNvPr id="16" name="Text Box 7">
              <a:extLst>
                <a:ext uri="{FF2B5EF4-FFF2-40B4-BE49-F238E27FC236}">
                  <a16:creationId xmlns:a16="http://schemas.microsoft.com/office/drawing/2014/main" id="{B8705FD0-D70B-4E41-971B-0CDA2ECB28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62255" y="5116206"/>
              <a:ext cx="605668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Dålig status för klorofyll och siktdjup (2017-2019)</a:t>
              </a:r>
            </a:p>
          </p:txBody>
        </p:sp>
        <p:sp>
          <p:nvSpPr>
            <p:cNvPr id="18" name="Text Box 7">
              <a:extLst>
                <a:ext uri="{FF2B5EF4-FFF2-40B4-BE49-F238E27FC236}">
                  <a16:creationId xmlns:a16="http://schemas.microsoft.com/office/drawing/2014/main" id="{473882DF-BAFB-43F4-A288-4D8D640444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9812" y="5252375"/>
              <a:ext cx="6056683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342900" indent="-342900">
                <a:buFontTx/>
                <a:buChar char="-"/>
              </a:pPr>
              <a:endParaRPr lang="sv-SE" altLang="sv-SE" sz="2000" dirty="0">
                <a:solidFill>
                  <a:srgbClr val="000000"/>
                </a:solidFill>
              </a:endParaRPr>
            </a:p>
            <a:p>
              <a:pPr marL="342900" indent="-342900">
                <a:buFontTx/>
                <a:buChar char="-"/>
              </a:pPr>
              <a:r>
                <a:rPr lang="sv-SE" altLang="sv-SE" sz="2000" dirty="0">
                  <a:solidFill>
                    <a:srgbClr val="000000"/>
                  </a:solidFill>
                </a:rPr>
                <a:t>Kraftig blomning av potentiellt giftbildande blågrönalger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288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" y="-1971600"/>
            <a:ext cx="9182709" cy="12243612"/>
          </a:xfrm>
          <a:prstGeom prst="rect">
            <a:avLst/>
          </a:prstGeom>
        </p:spPr>
      </p:pic>
      <p:sp>
        <p:nvSpPr>
          <p:cNvPr id="7" name="Foliennummernplatzhalter 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71603DBA-68A2-44D7-9CF5-5D2921E01548}" type="slidenum">
              <a:rPr lang="en-GB" smtClean="0">
                <a:solidFill>
                  <a:srgbClr val="A3ABB1"/>
                </a:solidFill>
              </a:rPr>
              <a:pPr/>
              <a:t>41</a:t>
            </a:fld>
            <a:endParaRPr lang="en-GB" dirty="0">
              <a:solidFill>
                <a:srgbClr val="A3ABB1"/>
              </a:solidFill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5757427" y="6320158"/>
            <a:ext cx="33865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sv-SE" altLang="sv-SE" sz="2000" b="1" dirty="0">
                <a:solidFill>
                  <a:schemeClr val="bg1"/>
                </a:solidFill>
              </a:rPr>
              <a:t>Klarälven från Färjestad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5DAC303C-6252-4D91-BF66-7DAE291DCBB4}"/>
              </a:ext>
            </a:extLst>
          </p:cNvPr>
          <p:cNvSpPr txBox="1"/>
          <p:nvPr/>
        </p:nvSpPr>
        <p:spPr>
          <a:xfrm>
            <a:off x="364691" y="6012382"/>
            <a:ext cx="4207309" cy="707886"/>
          </a:xfrm>
          <a:prstGeom prst="rect">
            <a:avLst/>
          </a:prstGeom>
          <a:solidFill>
            <a:srgbClr val="00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sv-SE" sz="4000" b="1" dirty="0">
                <a:solidFill>
                  <a:srgbClr val="FFFF00"/>
                </a:solidFill>
              </a:rPr>
              <a:t>Trevlig sommar!</a:t>
            </a:r>
          </a:p>
        </p:txBody>
      </p:sp>
    </p:spTree>
    <p:extLst>
      <p:ext uri="{BB962C8B-B14F-4D97-AF65-F5344CB8AC3E}">
        <p14:creationId xmlns:p14="http://schemas.microsoft.com/office/powerpoint/2010/main" val="248313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574Lt1pfEeuusKCiCw0PA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ALcontrol_presentation_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3.xml><?xml version="1.0" encoding="utf-8"?>
<a:theme xmlns:a="http://schemas.openxmlformats.org/drawingml/2006/main" name="1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4.xml><?xml version="1.0" encoding="utf-8"?>
<a:theme xmlns:a="http://schemas.openxmlformats.org/drawingml/2006/main" name="2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5.xml><?xml version="1.0" encoding="utf-8"?>
<a:theme xmlns:a="http://schemas.openxmlformats.org/drawingml/2006/main" name="3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6.xml><?xml version="1.0" encoding="utf-8"?>
<a:theme xmlns:a="http://schemas.openxmlformats.org/drawingml/2006/main" name="4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7.xml><?xml version="1.0" encoding="utf-8"?>
<a:theme xmlns:a="http://schemas.openxmlformats.org/drawingml/2006/main" name="5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8.xml><?xml version="1.0" encoding="utf-8"?>
<a:theme xmlns:a="http://schemas.openxmlformats.org/drawingml/2006/main" name="6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9.xml><?xml version="1.0" encoding="utf-8"?>
<a:theme xmlns:a="http://schemas.openxmlformats.org/drawingml/2006/main" name="7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0.xml><?xml version="1.0" encoding="utf-8"?>
<a:theme xmlns:a="http://schemas.openxmlformats.org/drawingml/2006/main" name="8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1.xml><?xml version="1.0" encoding="utf-8"?>
<a:theme xmlns:a="http://schemas.openxmlformats.org/drawingml/2006/main" name="9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2.xml><?xml version="1.0" encoding="utf-8"?>
<a:theme xmlns:a="http://schemas.openxmlformats.org/drawingml/2006/main" name="10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3.xml><?xml version="1.0" encoding="utf-8"?>
<a:theme xmlns:a="http://schemas.openxmlformats.org/drawingml/2006/main" name="11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4.xml><?xml version="1.0" encoding="utf-8"?>
<a:theme xmlns:a="http://schemas.openxmlformats.org/drawingml/2006/main" name="12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5.xml><?xml version="1.0" encoding="utf-8"?>
<a:theme xmlns:a="http://schemas.openxmlformats.org/drawingml/2006/main" name="13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6.xml><?xml version="1.0" encoding="utf-8"?>
<a:theme xmlns:a="http://schemas.openxmlformats.org/drawingml/2006/main" name="15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7.xml><?xml version="1.0" encoding="utf-8"?>
<a:theme xmlns:a="http://schemas.openxmlformats.org/drawingml/2006/main" name="16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8.xml><?xml version="1.0" encoding="utf-8"?>
<a:theme xmlns:a="http://schemas.openxmlformats.org/drawingml/2006/main" name="17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19.xml><?xml version="1.0" encoding="utf-8"?>
<a:theme xmlns:a="http://schemas.openxmlformats.org/drawingml/2006/main" name="19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0.xml><?xml version="1.0" encoding="utf-8"?>
<a:theme xmlns:a="http://schemas.openxmlformats.org/drawingml/2006/main" name="20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1.xml><?xml version="1.0" encoding="utf-8"?>
<a:theme xmlns:a="http://schemas.openxmlformats.org/drawingml/2006/main" name="21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2.xml><?xml version="1.0" encoding="utf-8"?>
<a:theme xmlns:a="http://schemas.openxmlformats.org/drawingml/2006/main" name="22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3.xml><?xml version="1.0" encoding="utf-8"?>
<a:theme xmlns:a="http://schemas.openxmlformats.org/drawingml/2006/main" name="23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4.xml><?xml version="1.0" encoding="utf-8"?>
<a:theme xmlns:a="http://schemas.openxmlformats.org/drawingml/2006/main" name="24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5.xml><?xml version="1.0" encoding="utf-8"?>
<a:theme xmlns:a="http://schemas.openxmlformats.org/drawingml/2006/main" name="25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6.xml><?xml version="1.0" encoding="utf-8"?>
<a:theme xmlns:a="http://schemas.openxmlformats.org/drawingml/2006/main" name="26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7.xml><?xml version="1.0" encoding="utf-8"?>
<a:theme xmlns:a="http://schemas.openxmlformats.org/drawingml/2006/main" name="27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8.xml><?xml version="1.0" encoding="utf-8"?>
<a:theme xmlns:a="http://schemas.openxmlformats.org/drawingml/2006/main" name="28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29.xml><?xml version="1.0" encoding="utf-8"?>
<a:theme xmlns:a="http://schemas.openxmlformats.org/drawingml/2006/main" name="29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30.xml><?xml version="1.0" encoding="utf-8"?>
<a:theme xmlns:a="http://schemas.openxmlformats.org/drawingml/2006/main" name="30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31.xml><?xml version="1.0" encoding="utf-8"?>
<a:theme xmlns:a="http://schemas.openxmlformats.org/drawingml/2006/main" name="31_Orange">
  <a:themeElements>
    <a:clrScheme name="SYNLAB Colours Orange">
      <a:dk1>
        <a:srgbClr val="000000"/>
      </a:dk1>
      <a:lt1>
        <a:sysClr val="window" lastClr="FFFFFF"/>
      </a:lt1>
      <a:dk2>
        <a:srgbClr val="003765"/>
      </a:dk2>
      <a:lt2>
        <a:srgbClr val="0077AD"/>
      </a:lt2>
      <a:accent1>
        <a:srgbClr val="EE7400"/>
      </a:accent1>
      <a:accent2>
        <a:srgbClr val="F9B232"/>
      </a:accent2>
      <a:accent3>
        <a:srgbClr val="A3ABB1"/>
      </a:accent3>
      <a:accent4>
        <a:srgbClr val="003765"/>
      </a:accent4>
      <a:accent5>
        <a:srgbClr val="0077AD"/>
      </a:accent5>
      <a:accent6>
        <a:srgbClr val="34BFFF"/>
      </a:accent6>
      <a:hlink>
        <a:srgbClr val="0077AD"/>
      </a:hlink>
      <a:folHlink>
        <a:srgbClr val="A3ABB1"/>
      </a:folHlink>
    </a:clrScheme>
    <a:fontScheme name="SYNLAB PowerPoi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400" dirty="0" err="1" smtClean="0">
            <a:solidFill>
              <a:schemeClr val="bg1"/>
            </a:solidFill>
            <a:latin typeface="Arial Narrow" panose="020B0606020202030204" pitchFamily="34" charset="0"/>
          </a:defRPr>
        </a:defPPr>
      </a:lstStyle>
      <a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range" id="{64AA23CB-9F0C-4552-8676-F7565301A372}" vid="{A0E4AE37-BD47-403E-9E2F-31FF22D99A7A}"/>
    </a:ext>
  </a:extLst>
</a:theme>
</file>

<file path=ppt/theme/theme3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ALcontrol_presentation_2012</Template>
  <TotalTime>7647</TotalTime>
  <Words>2069</Words>
  <Application>Microsoft Office PowerPoint</Application>
  <PresentationFormat>Bildspel på skärmen (4:3)</PresentationFormat>
  <Paragraphs>299</Paragraphs>
  <Slides>41</Slides>
  <Notes>41</Notes>
  <HiddenSlides>0</HiddenSlides>
  <MMClips>0</MMClips>
  <ScaleCrop>false</ScaleCrop>
  <HeadingPairs>
    <vt:vector size="8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31</vt:i4>
      </vt:variant>
      <vt:variant>
        <vt:lpstr>Serverprogram för OLE-inbäddning</vt:lpstr>
      </vt:variant>
      <vt:variant>
        <vt:i4>1</vt:i4>
      </vt:variant>
      <vt:variant>
        <vt:lpstr>Bildrubriker</vt:lpstr>
      </vt:variant>
      <vt:variant>
        <vt:i4>41</vt:i4>
      </vt:variant>
    </vt:vector>
  </HeadingPairs>
  <TitlesOfParts>
    <vt:vector size="79" baseType="lpstr">
      <vt:lpstr>Arial</vt:lpstr>
      <vt:lpstr>Arial Narrow</vt:lpstr>
      <vt:lpstr>Calibri</vt:lpstr>
      <vt:lpstr>Courier New</vt:lpstr>
      <vt:lpstr>Times New Roman</vt:lpstr>
      <vt:lpstr>Wingdings</vt:lpstr>
      <vt:lpstr>ALcontrol_presentation_2012</vt:lpstr>
      <vt:lpstr>Orange</vt:lpstr>
      <vt:lpstr>1_Orange</vt:lpstr>
      <vt:lpstr>2_Orange</vt:lpstr>
      <vt:lpstr>3_Orange</vt:lpstr>
      <vt:lpstr>4_Orange</vt:lpstr>
      <vt:lpstr>5_Orange</vt:lpstr>
      <vt:lpstr>6_Orange</vt:lpstr>
      <vt:lpstr>7_Orange</vt:lpstr>
      <vt:lpstr>8_Orange</vt:lpstr>
      <vt:lpstr>9_Orange</vt:lpstr>
      <vt:lpstr>10_Orange</vt:lpstr>
      <vt:lpstr>11_Orange</vt:lpstr>
      <vt:lpstr>12_Orange</vt:lpstr>
      <vt:lpstr>13_Orange</vt:lpstr>
      <vt:lpstr>15_Orange</vt:lpstr>
      <vt:lpstr>16_Orange</vt:lpstr>
      <vt:lpstr>17_Orange</vt:lpstr>
      <vt:lpstr>19_Orange</vt:lpstr>
      <vt:lpstr>20_Orange</vt:lpstr>
      <vt:lpstr>21_Orange</vt:lpstr>
      <vt:lpstr>22_Orange</vt:lpstr>
      <vt:lpstr>23_Orange</vt:lpstr>
      <vt:lpstr>24_Orange</vt:lpstr>
      <vt:lpstr>25_Orange</vt:lpstr>
      <vt:lpstr>26_Orange</vt:lpstr>
      <vt:lpstr>27_Orange</vt:lpstr>
      <vt:lpstr>28_Orange</vt:lpstr>
      <vt:lpstr>29_Orange</vt:lpstr>
      <vt:lpstr>30_Orange</vt:lpstr>
      <vt:lpstr>31_Orange</vt:lpstr>
      <vt:lpstr>think-cell Slide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Väder och vattenföring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Vattenkemi - näringstillstånd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Vattenkemi - surhet</vt:lpstr>
      <vt:lpstr>PowerPoint-presentation</vt:lpstr>
      <vt:lpstr>PowerPoint-presentation</vt:lpstr>
      <vt:lpstr>PowerPoint-presentation</vt:lpstr>
      <vt:lpstr>PowerPoint-presentation</vt:lpstr>
      <vt:lpstr>Växtplankton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>ALcontrol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first slide</dc:title>
  <dc:creator>Magnus Berglund</dc:creator>
  <cp:lastModifiedBy>Anna Sjörs</cp:lastModifiedBy>
  <cp:revision>413</cp:revision>
  <dcterms:created xsi:type="dcterms:W3CDTF">2012-01-26T10:51:44Z</dcterms:created>
  <dcterms:modified xsi:type="dcterms:W3CDTF">2020-05-13T14:24:09Z</dcterms:modified>
</cp:coreProperties>
</file>